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6858000" cx="12192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9" roundtripDataSignature="AMtx7mjeP7QlQZq/+xmyhG0KH5Jxuaf0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customschemas.google.com/relationships/presentationmetadata" Target="meta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diego.callejon\Desktop\Heineken\Sprint4\Presentaci&#243;n%20Clase\Excel%20Heinek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GB"/>
              <a:t>Principales Compañías España </a:t>
            </a:r>
          </a:p>
          <a:p>
            <a:pPr>
              <a:defRPr/>
            </a:pPr>
            <a:r>
              <a:rPr lang="en-GB"/>
              <a:t>(millones hectolitros)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ES"/>
        </a:p>
      </c:txPr>
    </c:title>
    <c:autoTitleDeleted val="0"/>
    <c:plotArea>
      <c:layout/>
      <c:barChart>
        <c:barDir val="bar"/>
        <c:grouping val="clustered"/>
        <c:varyColors val="0"/>
        <c:dLbls>
          <c:showLegendKey val="0"/>
          <c:showVal val="0"/>
          <c:showCatName val="0"/>
          <c:showSerName val="0"/>
          <c:showPercent val="0"/>
          <c:showBubbleSize val="0"/>
        </c:dLbls>
        <c:gapWidth val="182"/>
        <c:axId val="478446256"/>
        <c:axId val="478444288"/>
      </c:barChart>
      <c:catAx>
        <c:axId val="478446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ES"/>
          </a:p>
        </c:txPr>
        <c:crossAx val="478444288"/>
        <c:crosses val="autoZero"/>
        <c:auto val="1"/>
        <c:lblAlgn val="ctr"/>
        <c:lblOffset val="100"/>
        <c:noMultiLvlLbl val="0"/>
      </c:catAx>
      <c:valAx>
        <c:axId val="47844428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ES"/>
          </a:p>
        </c:txPr>
        <c:crossAx val="478446256"/>
        <c:crosses val="autoZero"/>
        <c:crossBetween val="between"/>
      </c:valAx>
      <c:spPr>
        <a:noFill/>
        <a:ln w="25400">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2"/>
          </a:xfrm>
          <a:prstGeom prst="rect">
            <a:avLst/>
          </a:prstGeom>
          <a:noFill/>
          <a:ln>
            <a:noFill/>
          </a:ln>
        </p:spPr>
        <p:txBody>
          <a:bodyPr anchorCtr="0" anchor="t" bIns="46625" lIns="93300" spcFirstLastPara="1" rIns="93300" wrap="square" tIns="466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2"/>
          </a:xfrm>
          <a:prstGeom prst="rect">
            <a:avLst/>
          </a:prstGeom>
          <a:noFill/>
          <a:ln>
            <a:noFill/>
          </a:ln>
        </p:spPr>
        <p:txBody>
          <a:bodyPr anchorCtr="0" anchor="t" bIns="46625" lIns="93300" spcFirstLastPara="1" rIns="93300" wrap="square" tIns="466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8"/>
          </a:xfrm>
          <a:prstGeom prst="rect">
            <a:avLst/>
          </a:prstGeom>
          <a:noFill/>
          <a:ln>
            <a:noFill/>
          </a:ln>
        </p:spPr>
        <p:txBody>
          <a:bodyPr anchorCtr="0" anchor="t" bIns="46625" lIns="93300" spcFirstLastPara="1" rIns="93300" wrap="square" tIns="466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1"/>
          </a:xfrm>
          <a:prstGeom prst="rect">
            <a:avLst/>
          </a:prstGeom>
          <a:noFill/>
          <a:ln>
            <a:noFill/>
          </a:ln>
        </p:spPr>
        <p:txBody>
          <a:bodyPr anchorCtr="0" anchor="b" bIns="46625" lIns="93300" spcFirstLastPara="1" rIns="93300" wrap="square" tIns="466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1"/>
          </a:xfrm>
          <a:prstGeom prst="rect">
            <a:avLst/>
          </a:prstGeom>
          <a:noFill/>
          <a:ln>
            <a:noFill/>
          </a:ln>
        </p:spPr>
        <p:txBody>
          <a:bodyPr anchorCtr="0" anchor="b" bIns="46625" lIns="93300" spcFirstLastPara="1" rIns="93300" wrap="square" tIns="46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146" name="Google Shape;146;p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121748a687_0_39: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10" name="Google Shape;210;g2121748a687_0_3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121748a687_0_47: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18" name="Google Shape;218;g2121748a687_0_4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121748a687_0_55: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26" name="Google Shape;226;g2121748a687_0_5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121748a687_0_63: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34" name="Google Shape;234;g2121748a687_0_6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121748a687_0_71: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42" name="Google Shape;242;g2121748a687_0_7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121748a687_0_79: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50" name="Google Shape;250;g2121748a687_0_7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121748a687_0_87: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58" name="Google Shape;258;g2121748a687_0_8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121748a687_0_94: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65" name="Google Shape;265;g2121748a687_0_9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121748a687_0_102: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73" name="Google Shape;273;g2121748a687_0_10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1bf71814c5_0_17:notes"/>
          <p:cNvSpPr txBox="1"/>
          <p:nvPr>
            <p:ph idx="1" type="body"/>
          </p:nvPr>
        </p:nvSpPr>
        <p:spPr>
          <a:xfrm>
            <a:off x="702310" y="4480004"/>
            <a:ext cx="5618400" cy="3665400"/>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81" name="Google Shape;281;g21bf71814c5_0_17: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1: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153" name="Google Shape;153;p3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121748a687_0_110: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87" name="Google Shape;287;g2121748a687_0_11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121748a687_0_118: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93" name="Google Shape;293;g2121748a687_0_11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1bf71814c5_0_24:notes"/>
          <p:cNvSpPr txBox="1"/>
          <p:nvPr>
            <p:ph idx="1" type="body"/>
          </p:nvPr>
        </p:nvSpPr>
        <p:spPr>
          <a:xfrm>
            <a:off x="702310" y="4480004"/>
            <a:ext cx="5618400" cy="3665400"/>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99" name="Google Shape;299;g21bf71814c5_0_24: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121748a687_0_140: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305" name="Google Shape;305;g2121748a687_0_14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121748a687_0_148: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313" name="Google Shape;313;g2121748a687_0_14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121748a687_0_155: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320" name="Google Shape;320;g2121748a687_0_15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121748a687_0_163: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328" name="Google Shape;328;g2121748a687_0_16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121748a687_0_171: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336" name="Google Shape;336;g2121748a687_0_17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121748a687_0_179: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344" name="Google Shape;344;g2121748a687_0_17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1bf71814c5_0_31:notes"/>
          <p:cNvSpPr txBox="1"/>
          <p:nvPr>
            <p:ph idx="1" type="body"/>
          </p:nvPr>
        </p:nvSpPr>
        <p:spPr>
          <a:xfrm>
            <a:off x="702310" y="4480004"/>
            <a:ext cx="5618400" cy="3665400"/>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350" name="Google Shape;350;g21bf71814c5_0_31: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8: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160" name="Google Shape;160;p3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121748a687_0_187: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356" name="Google Shape;356;g2121748a687_0_18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121748a687_0_195: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364" name="Google Shape;364;g2121748a687_0_19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121748a687_0_203: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370" name="Google Shape;370;g2121748a687_0_20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121748a687_0_210: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377" name="Google Shape;377;g2121748a687_0_21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121748a687_0_218: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385" name="Google Shape;385;g2121748a687_0_21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121748a687_0_226: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393" name="Google Shape;393;g2121748a687_0_22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121748a687_0_234: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01" name="Google Shape;401;g2121748a687_0_23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121748a687_0_242: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09" name="Google Shape;409;g2121748a687_0_24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121748a687_0_250: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17" name="Google Shape;417;g2121748a687_0_25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121748a687_0_258: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23" name="Google Shape;423;g2121748a687_0_25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121748a687_0_0: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168" name="Google Shape;168;g2121748a687_0_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121748a687_0_265: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30" name="Google Shape;430;g2121748a687_0_26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121748a687_0_273: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38" name="Google Shape;438;g2121748a687_0_27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121748a687_0_281: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46" name="Google Shape;446;g2121748a687_0_28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121748a687_0_289: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52" name="Google Shape;452;g2121748a687_0_28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1bf71814c5_0_38:notes"/>
          <p:cNvSpPr txBox="1"/>
          <p:nvPr>
            <p:ph idx="1" type="body"/>
          </p:nvPr>
        </p:nvSpPr>
        <p:spPr>
          <a:xfrm>
            <a:off x="702310" y="4480004"/>
            <a:ext cx="5618400" cy="3665400"/>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59" name="Google Shape;459;g21bf71814c5_0_38: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121748a687_0_296: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65" name="Google Shape;465;g2121748a687_0_29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121748a687_0_304: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71" name="Google Shape;471;g2121748a687_0_30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121748a687_0_312: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79" name="Google Shape;479;g2121748a687_0_31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121748a687_0_320: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85" name="Google Shape;485;g2121748a687_0_32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121748a687_0_327: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492" name="Google Shape;492;g2121748a687_0_32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121748a687_0_8: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176" name="Google Shape;176;g2121748a687_0_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121748a687_0_335: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500" name="Google Shape;500;g2121748a687_0_33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121748a687_0_343: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508" name="Google Shape;508;g2121748a687_0_34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121748a687_0_351: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516" name="Google Shape;516;g2121748a687_0_35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1bf71814c5_0_45:notes"/>
          <p:cNvSpPr txBox="1"/>
          <p:nvPr>
            <p:ph idx="1" type="body"/>
          </p:nvPr>
        </p:nvSpPr>
        <p:spPr>
          <a:xfrm>
            <a:off x="702310" y="4480004"/>
            <a:ext cx="5618400" cy="3665400"/>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522" name="Google Shape;522;g21bf71814c5_0_45: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121748a687_0_16: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184" name="Google Shape;184;g2121748a687_0_1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1bf71814c5_0_1:notes"/>
          <p:cNvSpPr txBox="1"/>
          <p:nvPr>
            <p:ph idx="1" type="body"/>
          </p:nvPr>
        </p:nvSpPr>
        <p:spPr>
          <a:xfrm>
            <a:off x="702310" y="4480004"/>
            <a:ext cx="5618400" cy="3665400"/>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190" name="Google Shape;190;g21bf71814c5_0_1: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121748a687_0_24: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197" name="Google Shape;197;g2121748a687_0_2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121748a687_0_32:notes"/>
          <p:cNvSpPr txBox="1"/>
          <p:nvPr>
            <p:ph idx="1" type="body"/>
          </p:nvPr>
        </p:nvSpPr>
        <p:spPr>
          <a:xfrm>
            <a:off x="702310" y="4480004"/>
            <a:ext cx="5618480" cy="3665458"/>
          </a:xfrm>
          <a:prstGeom prst="rect">
            <a:avLst/>
          </a:prstGeom>
        </p:spPr>
        <p:txBody>
          <a:bodyPr anchorCtr="0" anchor="t" bIns="46625" lIns="93300" spcFirstLastPara="1" rIns="93300" wrap="square" tIns="46625">
            <a:noAutofit/>
          </a:bodyPr>
          <a:lstStyle/>
          <a:p>
            <a:pPr indent="0" lvl="0" marL="0" rtl="0" algn="l">
              <a:spcBef>
                <a:spcPts val="0"/>
              </a:spcBef>
              <a:spcAft>
                <a:spcPts val="0"/>
              </a:spcAft>
              <a:buNone/>
            </a:pPr>
            <a:r>
              <a:t/>
            </a:r>
            <a:endParaRPr/>
          </a:p>
        </p:txBody>
      </p:sp>
      <p:sp>
        <p:nvSpPr>
          <p:cNvPr id="203" name="Google Shape;203;g2121748a687_0_3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l título" showMasterSp="0">
  <p:cSld name="Diapositiva del título">
    <p:bg>
      <p:bgPr>
        <a:solidFill>
          <a:schemeClr val="lt1"/>
        </a:solidFill>
      </p:bgPr>
    </p:bg>
    <p:spTree>
      <p:nvGrpSpPr>
        <p:cNvPr id="16" name="Shape 16"/>
        <p:cNvGrpSpPr/>
        <p:nvPr/>
      </p:nvGrpSpPr>
      <p:grpSpPr>
        <a:xfrm>
          <a:off x="0" y="0"/>
          <a:ext cx="0" cy="0"/>
          <a:chOff x="0" y="0"/>
          <a:chExt cx="0" cy="0"/>
        </a:xfrm>
      </p:grpSpPr>
      <p:sp>
        <p:nvSpPr>
          <p:cNvPr id="17" name="Google Shape;17;p63"/>
          <p:cNvSpPr/>
          <p:nvPr>
            <p:ph idx="2" type="pic"/>
          </p:nvPr>
        </p:nvSpPr>
        <p:spPr>
          <a:xfrm>
            <a:off x="86715" y="86714"/>
            <a:ext cx="12018572" cy="6684572"/>
          </a:xfrm>
          <a:prstGeom prst="rect">
            <a:avLst/>
          </a:prstGeom>
          <a:solidFill>
            <a:srgbClr val="D8D8D8"/>
          </a:solidFill>
          <a:ln>
            <a:noFill/>
          </a:ln>
        </p:spPr>
      </p:sp>
      <p:sp>
        <p:nvSpPr>
          <p:cNvPr id="18" name="Google Shape;18;p63"/>
          <p:cNvSpPr txBox="1"/>
          <p:nvPr>
            <p:ph type="ctrTitle"/>
          </p:nvPr>
        </p:nvSpPr>
        <p:spPr>
          <a:xfrm>
            <a:off x="0" y="1768422"/>
            <a:ext cx="6840000" cy="2387600"/>
          </a:xfrm>
          <a:prstGeom prst="rect">
            <a:avLst/>
          </a:prstGeom>
          <a:solidFill>
            <a:schemeClr val="dk1">
              <a:alpha val="80000"/>
            </a:schemeClr>
          </a:solidFill>
          <a:ln>
            <a:noFill/>
          </a:ln>
        </p:spPr>
        <p:txBody>
          <a:bodyPr anchorCtr="0" anchor="b" bIns="144000" lIns="432000" spcFirstLastPara="1" rIns="432000" wrap="square" tIns="0">
            <a:noAutofit/>
          </a:bodyPr>
          <a:lstStyle>
            <a:lvl1pPr lvl="0" algn="l">
              <a:lnSpc>
                <a:spcPct val="90000"/>
              </a:lnSpc>
              <a:spcBef>
                <a:spcPts val="0"/>
              </a:spcBef>
              <a:spcAft>
                <a:spcPts val="0"/>
              </a:spcAft>
              <a:buClr>
                <a:schemeClr val="lt1"/>
              </a:buClr>
              <a:buSzPts val="3600"/>
              <a:buFont typeface="Rockwel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3"/>
          <p:cNvSpPr txBox="1"/>
          <p:nvPr>
            <p:ph idx="1" type="subTitle"/>
          </p:nvPr>
        </p:nvSpPr>
        <p:spPr>
          <a:xfrm>
            <a:off x="0" y="4153578"/>
            <a:ext cx="6840000" cy="936000"/>
          </a:xfrm>
          <a:prstGeom prst="rect">
            <a:avLst/>
          </a:prstGeom>
          <a:solidFill>
            <a:schemeClr val="dk1">
              <a:alpha val="89019"/>
            </a:schemeClr>
          </a:solidFill>
          <a:ln>
            <a:noFill/>
          </a:ln>
        </p:spPr>
        <p:txBody>
          <a:bodyPr anchorCtr="0" anchor="t" bIns="0" lIns="432000" spcFirstLastPara="1" rIns="0" wrap="square" tIns="144000">
            <a:noAutofit/>
          </a:bodyPr>
          <a:lstStyle>
            <a:lvl1pPr lvl="0" algn="l">
              <a:lnSpc>
                <a:spcPct val="90000"/>
              </a:lnSpc>
              <a:spcBef>
                <a:spcPts val="1000"/>
              </a:spcBef>
              <a:spcAft>
                <a:spcPts val="0"/>
              </a:spcAft>
              <a:buClr>
                <a:schemeClr val="lt1"/>
              </a:buClr>
              <a:buSzPts val="2100"/>
              <a:buNone/>
              <a:defRPr sz="21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o digital">
  <p:cSld name="Producto digital">
    <p:spTree>
      <p:nvGrpSpPr>
        <p:cNvPr id="100" name="Shape 100"/>
        <p:cNvGrpSpPr/>
        <p:nvPr/>
      </p:nvGrpSpPr>
      <p:grpSpPr>
        <a:xfrm>
          <a:off x="0" y="0"/>
          <a:ext cx="0" cy="0"/>
          <a:chOff x="0" y="0"/>
          <a:chExt cx="0" cy="0"/>
        </a:xfrm>
      </p:grpSpPr>
      <p:grpSp>
        <p:nvGrpSpPr>
          <p:cNvPr id="101" name="Google Shape;101;p82"/>
          <p:cNvGrpSpPr/>
          <p:nvPr/>
        </p:nvGrpSpPr>
        <p:grpSpPr>
          <a:xfrm>
            <a:off x="3383602" y="1013721"/>
            <a:ext cx="7749965" cy="5100743"/>
            <a:chOff x="510811" y="938373"/>
            <a:chExt cx="8073393" cy="5313612"/>
          </a:xfrm>
        </p:grpSpPr>
        <p:sp>
          <p:nvSpPr>
            <p:cNvPr id="102" name="Google Shape;102;p82"/>
            <p:cNvSpPr/>
            <p:nvPr/>
          </p:nvSpPr>
          <p:spPr>
            <a:xfrm>
              <a:off x="877709" y="938373"/>
              <a:ext cx="7339600" cy="5234482"/>
            </a:xfrm>
            <a:prstGeom prst="round2SameRect">
              <a:avLst>
                <a:gd fmla="val 5601" name="adj1"/>
                <a:gd fmla="val 0" name="adj2"/>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82"/>
            <p:cNvSpPr/>
            <p:nvPr/>
          </p:nvSpPr>
          <p:spPr>
            <a:xfrm>
              <a:off x="930758" y="995668"/>
              <a:ext cx="7233502" cy="5177187"/>
            </a:xfrm>
            <a:prstGeom prst="round2SameRect">
              <a:avLst>
                <a:gd fmla="val 4499" name="adj1"/>
                <a:gd fmla="val 0" name="adj2"/>
              </a:avLst>
            </a:prstGeom>
            <a:solidFill>
              <a:schemeClr val="lt1"/>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82"/>
            <p:cNvSpPr/>
            <p:nvPr/>
          </p:nvSpPr>
          <p:spPr>
            <a:xfrm rot="-5400000">
              <a:off x="2264894" y="295974"/>
              <a:ext cx="4565229" cy="6599909"/>
            </a:xfrm>
            <a:prstGeom prst="roundRect">
              <a:avLst>
                <a:gd fmla="val 1476" name="adj"/>
              </a:avLst>
            </a:prstGeom>
            <a:solidFill>
              <a:schemeClr val="lt1"/>
            </a:solidFill>
            <a:ln cap="flat" cmpd="sng" w="9525">
              <a:solidFill>
                <a:srgbClr val="D2CDB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82"/>
            <p:cNvSpPr/>
            <p:nvPr/>
          </p:nvSpPr>
          <p:spPr>
            <a:xfrm rot="10800000">
              <a:off x="510811" y="5998253"/>
              <a:ext cx="8073393" cy="248975"/>
            </a:xfrm>
            <a:prstGeom prst="round2SameRect">
              <a:avLst>
                <a:gd fmla="val 50000" name="adj1"/>
                <a:gd fmla="val 0" name="adj2"/>
              </a:avLst>
            </a:prstGeom>
            <a:solidFill>
              <a:schemeClr val="lt1"/>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82"/>
            <p:cNvSpPr/>
            <p:nvPr/>
          </p:nvSpPr>
          <p:spPr>
            <a:xfrm>
              <a:off x="3668019" y="6206338"/>
              <a:ext cx="1758981" cy="45647"/>
            </a:xfrm>
            <a:prstGeom prst="round2SameRect">
              <a:avLst>
                <a:gd fmla="val 50000" name="adj1"/>
                <a:gd fmla="val 0" name="adj2"/>
              </a:avLst>
            </a:prstGeom>
            <a:gradFill>
              <a:gsLst>
                <a:gs pos="0">
                  <a:srgbClr val="000000">
                    <a:alpha val="0"/>
                  </a:srgbClr>
                </a:gs>
                <a:gs pos="100000">
                  <a:srgbClr val="000000">
                    <a:alpha val="30196"/>
                  </a:srgbClr>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82"/>
            <p:cNvSpPr/>
            <p:nvPr/>
          </p:nvSpPr>
          <p:spPr>
            <a:xfrm rot="-5400000">
              <a:off x="4660498" y="1119143"/>
              <a:ext cx="48680" cy="48680"/>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82"/>
            <p:cNvSpPr/>
            <p:nvPr/>
          </p:nvSpPr>
          <p:spPr>
            <a:xfrm rot="-5400000">
              <a:off x="4505961" y="1106017"/>
              <a:ext cx="83096" cy="83096"/>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82"/>
            <p:cNvSpPr/>
            <p:nvPr/>
          </p:nvSpPr>
          <p:spPr>
            <a:xfrm rot="-5400000">
              <a:off x="4524686" y="1124741"/>
              <a:ext cx="45647" cy="45647"/>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10" name="Google Shape;110;p82"/>
          <p:cNvSpPr txBox="1"/>
          <p:nvPr>
            <p:ph idx="1" type="body"/>
          </p:nvPr>
        </p:nvSpPr>
        <p:spPr>
          <a:xfrm>
            <a:off x="432000" y="1152000"/>
            <a:ext cx="2951603" cy="2196235"/>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Clr>
                <a:srgbClr val="3F3F3F"/>
              </a:buClr>
              <a:buSzPts val="2800"/>
              <a:buNone/>
              <a:defRPr sz="2800">
                <a:solidFill>
                  <a:srgbClr val="3F3F3F"/>
                </a:solidFill>
              </a:defRPr>
            </a:lvl1pPr>
            <a:lvl2pPr indent="-228600" lvl="1" marL="914400" algn="l">
              <a:lnSpc>
                <a:spcPct val="90000"/>
              </a:lnSpc>
              <a:spcBef>
                <a:spcPts val="500"/>
              </a:spcBef>
              <a:spcAft>
                <a:spcPts val="0"/>
              </a:spcAft>
              <a:buClr>
                <a:srgbClr val="3F3F3F"/>
              </a:buClr>
              <a:buSzPts val="2400"/>
              <a:buNone/>
              <a:defRPr sz="2400">
                <a:solidFill>
                  <a:srgbClr val="3F3F3F"/>
                </a:solidFill>
              </a:defRPr>
            </a:lvl2pPr>
            <a:lvl3pPr indent="-228600" lvl="2" marL="1371600" algn="l">
              <a:lnSpc>
                <a:spcPct val="90000"/>
              </a:lnSpc>
              <a:spcBef>
                <a:spcPts val="500"/>
              </a:spcBef>
              <a:spcAft>
                <a:spcPts val="0"/>
              </a:spcAft>
              <a:buClr>
                <a:srgbClr val="3F3F3F"/>
              </a:buClr>
              <a:buSzPts val="2000"/>
              <a:buNone/>
              <a:defRPr sz="2000">
                <a:solidFill>
                  <a:srgbClr val="3F3F3F"/>
                </a:solidFill>
              </a:defRPr>
            </a:lvl3pPr>
            <a:lvl4pPr indent="-228600" lvl="3" marL="1828800" algn="l">
              <a:lnSpc>
                <a:spcPct val="90000"/>
              </a:lnSpc>
              <a:spcBef>
                <a:spcPts val="500"/>
              </a:spcBef>
              <a:spcAft>
                <a:spcPts val="0"/>
              </a:spcAft>
              <a:buClr>
                <a:srgbClr val="3F3F3F"/>
              </a:buClr>
              <a:buSzPts val="2000"/>
              <a:buNone/>
              <a:defRPr sz="2000">
                <a:solidFill>
                  <a:srgbClr val="3F3F3F"/>
                </a:solidFill>
              </a:defRPr>
            </a:lvl4pPr>
            <a:lvl5pPr indent="-228600" lvl="4" marL="2286000" algn="l">
              <a:lnSpc>
                <a:spcPct val="90000"/>
              </a:lnSpc>
              <a:spcBef>
                <a:spcPts val="500"/>
              </a:spcBef>
              <a:spcAft>
                <a:spcPts val="0"/>
              </a:spcAft>
              <a:buClr>
                <a:srgbClr val="3F3F3F"/>
              </a:buClr>
              <a:buSzPts val="2000"/>
              <a:buNone/>
              <a:defRPr sz="20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82"/>
          <p:cNvSpPr txBox="1"/>
          <p:nvPr>
            <p:ph type="title"/>
          </p:nvPr>
        </p:nvSpPr>
        <p:spPr>
          <a:xfrm>
            <a:off x="432000" y="432000"/>
            <a:ext cx="11340000" cy="432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rgbClr val="3F3F3F"/>
              </a:buClr>
              <a:buSzPts val="3200"/>
              <a:buFont typeface="Rockwel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82"/>
          <p:cNvSpPr txBox="1"/>
          <p:nvPr>
            <p:ph idx="11" type="ftr"/>
          </p:nvPr>
        </p:nvSpPr>
        <p:spPr>
          <a:xfrm>
            <a:off x="431999" y="6188628"/>
            <a:ext cx="8784941" cy="36512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3" name="Google Shape;113;p82"/>
          <p:cNvSpPr/>
          <p:nvPr>
            <p:ph idx="2" type="pic"/>
          </p:nvPr>
        </p:nvSpPr>
        <p:spPr>
          <a:xfrm>
            <a:off x="4092796" y="1376357"/>
            <a:ext cx="6333545" cy="4379625"/>
          </a:xfrm>
          <a:prstGeom prst="roundRect">
            <a:avLst>
              <a:gd fmla="val 1356" name="adj"/>
            </a:avLst>
          </a:prstGeom>
          <a:solidFill>
            <a:srgbClr val="F2F2F2"/>
          </a:solidFill>
          <a:ln>
            <a:noFill/>
          </a:ln>
        </p:spPr>
      </p:sp>
      <p:sp>
        <p:nvSpPr>
          <p:cNvPr id="114" name="Google Shape;114;p82"/>
          <p:cNvSpPr txBox="1"/>
          <p:nvPr>
            <p:ph idx="3" type="body"/>
          </p:nvPr>
        </p:nvSpPr>
        <p:spPr>
          <a:xfrm>
            <a:off x="431800" y="3509766"/>
            <a:ext cx="2951163" cy="2322709"/>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ción de números grandes 1">
  <p:cSld name="Opción de números grandes 1">
    <p:spTree>
      <p:nvGrpSpPr>
        <p:cNvPr id="115" name="Shape 115"/>
        <p:cNvGrpSpPr/>
        <p:nvPr/>
      </p:nvGrpSpPr>
      <p:grpSpPr>
        <a:xfrm>
          <a:off x="0" y="0"/>
          <a:ext cx="0" cy="0"/>
          <a:chOff x="0" y="0"/>
          <a:chExt cx="0" cy="0"/>
        </a:xfrm>
      </p:grpSpPr>
      <p:sp>
        <p:nvSpPr>
          <p:cNvPr id="116" name="Google Shape;116;p83"/>
          <p:cNvSpPr txBox="1"/>
          <p:nvPr>
            <p:ph type="title"/>
          </p:nvPr>
        </p:nvSpPr>
        <p:spPr>
          <a:xfrm>
            <a:off x="432000" y="432000"/>
            <a:ext cx="11340000" cy="432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rgbClr val="3F3F3F"/>
              </a:buClr>
              <a:buSzPts val="3200"/>
              <a:buFont typeface="Rockwel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83"/>
          <p:cNvSpPr txBox="1"/>
          <p:nvPr>
            <p:ph idx="1" type="body"/>
          </p:nvPr>
        </p:nvSpPr>
        <p:spPr>
          <a:xfrm>
            <a:off x="906843" y="3429050"/>
            <a:ext cx="4522314" cy="2762949"/>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rgbClr val="3F3F3F"/>
              </a:buClr>
              <a:buSzPts val="1800"/>
              <a:buChar char="•"/>
              <a:defRPr>
                <a:solidFill>
                  <a:srgbClr val="3F3F3F"/>
                </a:solidFill>
              </a:defRPr>
            </a:lvl1pPr>
            <a:lvl2pPr indent="-330200" lvl="1" marL="914400" algn="l">
              <a:lnSpc>
                <a:spcPct val="90000"/>
              </a:lnSpc>
              <a:spcBef>
                <a:spcPts val="500"/>
              </a:spcBef>
              <a:spcAft>
                <a:spcPts val="0"/>
              </a:spcAft>
              <a:buClr>
                <a:srgbClr val="3F3F3F"/>
              </a:buClr>
              <a:buSzPts val="1600"/>
              <a:buChar char="•"/>
              <a:defRPr>
                <a:solidFill>
                  <a:srgbClr val="3F3F3F"/>
                </a:solidFill>
              </a:defRPr>
            </a:lvl2pPr>
            <a:lvl3pPr indent="-317500" lvl="2" marL="1371600" algn="l">
              <a:lnSpc>
                <a:spcPct val="90000"/>
              </a:lnSpc>
              <a:spcBef>
                <a:spcPts val="500"/>
              </a:spcBef>
              <a:spcAft>
                <a:spcPts val="0"/>
              </a:spcAft>
              <a:buClr>
                <a:srgbClr val="3F3F3F"/>
              </a:buClr>
              <a:buSzPts val="1400"/>
              <a:buChar char="•"/>
              <a:defRPr>
                <a:solidFill>
                  <a:srgbClr val="3F3F3F"/>
                </a:solidFill>
              </a:defRPr>
            </a:lvl3pPr>
            <a:lvl4pPr indent="-317500" lvl="3" marL="1828800" algn="l">
              <a:lnSpc>
                <a:spcPct val="90000"/>
              </a:lnSpc>
              <a:spcBef>
                <a:spcPts val="500"/>
              </a:spcBef>
              <a:spcAft>
                <a:spcPts val="0"/>
              </a:spcAft>
              <a:buClr>
                <a:srgbClr val="3F3F3F"/>
              </a:buClr>
              <a:buSzPts val="1400"/>
              <a:buChar char="•"/>
              <a:defRPr>
                <a:solidFill>
                  <a:srgbClr val="3F3F3F"/>
                </a:solidFill>
              </a:defRPr>
            </a:lvl4pPr>
            <a:lvl5pPr indent="-317500" lvl="4" marL="2286000" algn="l">
              <a:lnSpc>
                <a:spcPct val="90000"/>
              </a:lnSpc>
              <a:spcBef>
                <a:spcPts val="500"/>
              </a:spcBef>
              <a:spcAft>
                <a:spcPts val="0"/>
              </a:spcAft>
              <a:buClr>
                <a:srgbClr val="3F3F3F"/>
              </a:buClr>
              <a:buSzPts val="1400"/>
              <a:buChar char="•"/>
              <a:defRPr>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83"/>
          <p:cNvSpPr txBox="1"/>
          <p:nvPr>
            <p:ph idx="11" type="ftr"/>
          </p:nvPr>
        </p:nvSpPr>
        <p:spPr>
          <a:xfrm>
            <a:off x="431999" y="6188628"/>
            <a:ext cx="8784941" cy="36512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9" name="Google Shape;119;p83"/>
          <p:cNvSpPr txBox="1"/>
          <p:nvPr>
            <p:ph idx="2" type="body"/>
          </p:nvPr>
        </p:nvSpPr>
        <p:spPr>
          <a:xfrm>
            <a:off x="6774740" y="3429000"/>
            <a:ext cx="4522407" cy="276225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83"/>
          <p:cNvSpPr txBox="1"/>
          <p:nvPr>
            <p:ph idx="3" type="body"/>
          </p:nvPr>
        </p:nvSpPr>
        <p:spPr>
          <a:xfrm>
            <a:off x="906463" y="2278063"/>
            <a:ext cx="4522787" cy="88582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Clr>
                <a:srgbClr val="3F3F3F"/>
              </a:buClr>
              <a:buSzPts val="8000"/>
              <a:buNone/>
              <a:defRPr b="1" sz="8000">
                <a:latin typeface="Rockwell"/>
                <a:ea typeface="Rockwell"/>
                <a:cs typeface="Rockwell"/>
                <a:sym typeface="Rockwell"/>
              </a:defRPr>
            </a:lvl1pPr>
            <a:lvl2pPr indent="-228600" lvl="1" marL="914400" algn="l">
              <a:lnSpc>
                <a:spcPct val="90000"/>
              </a:lnSpc>
              <a:spcBef>
                <a:spcPts val="500"/>
              </a:spcBef>
              <a:spcAft>
                <a:spcPts val="0"/>
              </a:spcAft>
              <a:buClr>
                <a:srgbClr val="3F3F3F"/>
              </a:buClr>
              <a:buSzPts val="8000"/>
              <a:buNone/>
              <a:defRPr sz="8000">
                <a:latin typeface="Rockwell"/>
                <a:ea typeface="Rockwell"/>
                <a:cs typeface="Rockwell"/>
                <a:sym typeface="Rockwell"/>
              </a:defRPr>
            </a:lvl2pPr>
            <a:lvl3pPr indent="-228600" lvl="2" marL="1371600" algn="l">
              <a:lnSpc>
                <a:spcPct val="90000"/>
              </a:lnSpc>
              <a:spcBef>
                <a:spcPts val="500"/>
              </a:spcBef>
              <a:spcAft>
                <a:spcPts val="0"/>
              </a:spcAft>
              <a:buClr>
                <a:srgbClr val="3F3F3F"/>
              </a:buClr>
              <a:buSzPts val="8000"/>
              <a:buNone/>
              <a:defRPr sz="8000">
                <a:latin typeface="Rockwell"/>
                <a:ea typeface="Rockwell"/>
                <a:cs typeface="Rockwell"/>
                <a:sym typeface="Rockwell"/>
              </a:defRPr>
            </a:lvl3pPr>
            <a:lvl4pPr indent="-228600" lvl="3" marL="1828800" algn="l">
              <a:lnSpc>
                <a:spcPct val="90000"/>
              </a:lnSpc>
              <a:spcBef>
                <a:spcPts val="500"/>
              </a:spcBef>
              <a:spcAft>
                <a:spcPts val="0"/>
              </a:spcAft>
              <a:buClr>
                <a:srgbClr val="3F3F3F"/>
              </a:buClr>
              <a:buSzPts val="8000"/>
              <a:buNone/>
              <a:defRPr sz="8000">
                <a:latin typeface="Rockwell"/>
                <a:ea typeface="Rockwell"/>
                <a:cs typeface="Rockwell"/>
                <a:sym typeface="Rockwell"/>
              </a:defRPr>
            </a:lvl4pPr>
            <a:lvl5pPr indent="-228600" lvl="4" marL="2286000" algn="l">
              <a:lnSpc>
                <a:spcPct val="90000"/>
              </a:lnSpc>
              <a:spcBef>
                <a:spcPts val="500"/>
              </a:spcBef>
              <a:spcAft>
                <a:spcPts val="0"/>
              </a:spcAft>
              <a:buClr>
                <a:srgbClr val="3F3F3F"/>
              </a:buClr>
              <a:buSzPts val="8000"/>
              <a:buNone/>
              <a:defRPr sz="8000">
                <a:latin typeface="Rockwell"/>
                <a:ea typeface="Rockwell"/>
                <a:cs typeface="Rockwell"/>
                <a:sym typeface="Rockwe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83"/>
          <p:cNvSpPr txBox="1"/>
          <p:nvPr>
            <p:ph idx="4" type="body"/>
          </p:nvPr>
        </p:nvSpPr>
        <p:spPr>
          <a:xfrm>
            <a:off x="6762750" y="2278063"/>
            <a:ext cx="4522787" cy="88582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Clr>
                <a:srgbClr val="3F3F3F"/>
              </a:buClr>
              <a:buSzPts val="8000"/>
              <a:buNone/>
              <a:defRPr b="1" i="0" sz="8000">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is miembros del equipo">
  <p:cSld name="Seis miembros del equipo">
    <p:spTree>
      <p:nvGrpSpPr>
        <p:cNvPr id="122" name="Shape 122"/>
        <p:cNvGrpSpPr/>
        <p:nvPr/>
      </p:nvGrpSpPr>
      <p:grpSpPr>
        <a:xfrm>
          <a:off x="0" y="0"/>
          <a:ext cx="0" cy="0"/>
          <a:chOff x="0" y="0"/>
          <a:chExt cx="0" cy="0"/>
        </a:xfrm>
      </p:grpSpPr>
      <p:sp>
        <p:nvSpPr>
          <p:cNvPr id="123" name="Google Shape;123;p84"/>
          <p:cNvSpPr txBox="1"/>
          <p:nvPr>
            <p:ph type="title"/>
          </p:nvPr>
        </p:nvSpPr>
        <p:spPr>
          <a:xfrm>
            <a:off x="432000" y="432000"/>
            <a:ext cx="11340000" cy="432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rgbClr val="3F3F3F"/>
              </a:buClr>
              <a:buSzPts val="3200"/>
              <a:buFont typeface="Rockwel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84"/>
          <p:cNvSpPr txBox="1"/>
          <p:nvPr>
            <p:ph idx="11" type="ftr"/>
          </p:nvPr>
        </p:nvSpPr>
        <p:spPr>
          <a:xfrm>
            <a:off x="431999" y="6188628"/>
            <a:ext cx="8784941" cy="36512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5" name="Google Shape;125;p84"/>
          <p:cNvSpPr txBox="1"/>
          <p:nvPr>
            <p:ph idx="1" type="body"/>
          </p:nvPr>
        </p:nvSpPr>
        <p:spPr>
          <a:xfrm>
            <a:off x="2340113" y="4505325"/>
            <a:ext cx="1800000" cy="900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600"/>
              <a:buNone/>
              <a:defRPr sz="1600"/>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84"/>
          <p:cNvSpPr txBox="1"/>
          <p:nvPr>
            <p:ph idx="2" type="body"/>
          </p:nvPr>
        </p:nvSpPr>
        <p:spPr>
          <a:xfrm>
            <a:off x="4248426" y="4505325"/>
            <a:ext cx="1800000" cy="900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600"/>
              <a:buNone/>
              <a:defRPr sz="1600"/>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84"/>
          <p:cNvSpPr txBox="1"/>
          <p:nvPr>
            <p:ph idx="3" type="body"/>
          </p:nvPr>
        </p:nvSpPr>
        <p:spPr>
          <a:xfrm>
            <a:off x="6156739" y="4505325"/>
            <a:ext cx="1800000" cy="900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600"/>
              <a:buNone/>
              <a:defRPr sz="1600"/>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84"/>
          <p:cNvSpPr txBox="1"/>
          <p:nvPr>
            <p:ph idx="4" type="body"/>
          </p:nvPr>
        </p:nvSpPr>
        <p:spPr>
          <a:xfrm>
            <a:off x="8065052" y="4505325"/>
            <a:ext cx="1800000" cy="900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600"/>
              <a:buNone/>
              <a:defRPr sz="1600"/>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84"/>
          <p:cNvSpPr txBox="1"/>
          <p:nvPr>
            <p:ph idx="5" type="body"/>
          </p:nvPr>
        </p:nvSpPr>
        <p:spPr>
          <a:xfrm>
            <a:off x="431800" y="3926334"/>
            <a:ext cx="1800000" cy="504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84"/>
          <p:cNvSpPr txBox="1"/>
          <p:nvPr>
            <p:ph idx="6" type="body"/>
          </p:nvPr>
        </p:nvSpPr>
        <p:spPr>
          <a:xfrm>
            <a:off x="2340113" y="3926335"/>
            <a:ext cx="1800000" cy="504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84"/>
          <p:cNvSpPr txBox="1"/>
          <p:nvPr>
            <p:ph idx="7" type="body"/>
          </p:nvPr>
        </p:nvSpPr>
        <p:spPr>
          <a:xfrm>
            <a:off x="4248426" y="3926335"/>
            <a:ext cx="1800000" cy="504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84"/>
          <p:cNvSpPr txBox="1"/>
          <p:nvPr>
            <p:ph idx="8" type="body"/>
          </p:nvPr>
        </p:nvSpPr>
        <p:spPr>
          <a:xfrm>
            <a:off x="6156739" y="3926335"/>
            <a:ext cx="1800000" cy="504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84"/>
          <p:cNvSpPr txBox="1"/>
          <p:nvPr>
            <p:ph idx="9" type="body"/>
          </p:nvPr>
        </p:nvSpPr>
        <p:spPr>
          <a:xfrm>
            <a:off x="8065052" y="3926335"/>
            <a:ext cx="1800000" cy="504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84"/>
          <p:cNvSpPr txBox="1"/>
          <p:nvPr>
            <p:ph idx="13" type="body"/>
          </p:nvPr>
        </p:nvSpPr>
        <p:spPr>
          <a:xfrm>
            <a:off x="431800" y="4505325"/>
            <a:ext cx="1800000" cy="900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600"/>
              <a:buNone/>
              <a:defRPr sz="1600"/>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84"/>
          <p:cNvSpPr/>
          <p:nvPr>
            <p:ph idx="14" type="pic"/>
          </p:nvPr>
        </p:nvSpPr>
        <p:spPr>
          <a:xfrm>
            <a:off x="717088" y="2160704"/>
            <a:ext cx="1229425" cy="1229425"/>
          </a:xfrm>
          <a:prstGeom prst="ellipse">
            <a:avLst/>
          </a:prstGeom>
          <a:solidFill>
            <a:srgbClr val="F2F2F2"/>
          </a:solidFill>
          <a:ln cap="flat" cmpd="sng" w="9525">
            <a:solidFill>
              <a:srgbClr val="BFBFBF"/>
            </a:solidFill>
            <a:prstDash val="solid"/>
            <a:round/>
            <a:headEnd len="sm" w="sm" type="none"/>
            <a:tailEnd len="sm" w="sm" type="none"/>
          </a:ln>
        </p:spPr>
      </p:sp>
      <p:sp>
        <p:nvSpPr>
          <p:cNvPr id="136" name="Google Shape;136;p84"/>
          <p:cNvSpPr/>
          <p:nvPr>
            <p:ph idx="15" type="pic"/>
          </p:nvPr>
        </p:nvSpPr>
        <p:spPr>
          <a:xfrm>
            <a:off x="2625401" y="2160704"/>
            <a:ext cx="1229425" cy="1229425"/>
          </a:xfrm>
          <a:prstGeom prst="ellipse">
            <a:avLst/>
          </a:prstGeom>
          <a:solidFill>
            <a:srgbClr val="F2F2F2"/>
          </a:solidFill>
          <a:ln cap="flat" cmpd="sng" w="9525">
            <a:solidFill>
              <a:srgbClr val="BFBFBF"/>
            </a:solidFill>
            <a:prstDash val="solid"/>
            <a:round/>
            <a:headEnd len="sm" w="sm" type="none"/>
            <a:tailEnd len="sm" w="sm" type="none"/>
          </a:ln>
        </p:spPr>
      </p:sp>
      <p:sp>
        <p:nvSpPr>
          <p:cNvPr id="137" name="Google Shape;137;p84"/>
          <p:cNvSpPr/>
          <p:nvPr>
            <p:ph idx="16" type="pic"/>
          </p:nvPr>
        </p:nvSpPr>
        <p:spPr>
          <a:xfrm>
            <a:off x="4533714" y="2160704"/>
            <a:ext cx="1229425" cy="1229425"/>
          </a:xfrm>
          <a:prstGeom prst="ellipse">
            <a:avLst/>
          </a:prstGeom>
          <a:solidFill>
            <a:srgbClr val="F2F2F2"/>
          </a:solidFill>
          <a:ln cap="flat" cmpd="sng" w="9525">
            <a:solidFill>
              <a:srgbClr val="BFBFBF"/>
            </a:solidFill>
            <a:prstDash val="solid"/>
            <a:round/>
            <a:headEnd len="sm" w="sm" type="none"/>
            <a:tailEnd len="sm" w="sm" type="none"/>
          </a:ln>
        </p:spPr>
      </p:sp>
      <p:sp>
        <p:nvSpPr>
          <p:cNvPr id="138" name="Google Shape;138;p84"/>
          <p:cNvSpPr/>
          <p:nvPr>
            <p:ph idx="17" type="pic"/>
          </p:nvPr>
        </p:nvSpPr>
        <p:spPr>
          <a:xfrm>
            <a:off x="6442027" y="2160704"/>
            <a:ext cx="1229425" cy="1229425"/>
          </a:xfrm>
          <a:prstGeom prst="ellipse">
            <a:avLst/>
          </a:prstGeom>
          <a:solidFill>
            <a:srgbClr val="F2F2F2"/>
          </a:solidFill>
          <a:ln cap="flat" cmpd="sng" w="9525">
            <a:solidFill>
              <a:srgbClr val="BFBFBF"/>
            </a:solidFill>
            <a:prstDash val="solid"/>
            <a:round/>
            <a:headEnd len="sm" w="sm" type="none"/>
            <a:tailEnd len="sm" w="sm" type="none"/>
          </a:ln>
        </p:spPr>
      </p:sp>
      <p:sp>
        <p:nvSpPr>
          <p:cNvPr id="139" name="Google Shape;139;p84"/>
          <p:cNvSpPr/>
          <p:nvPr>
            <p:ph idx="18" type="pic"/>
          </p:nvPr>
        </p:nvSpPr>
        <p:spPr>
          <a:xfrm>
            <a:off x="8350340" y="2160704"/>
            <a:ext cx="1229425" cy="1229425"/>
          </a:xfrm>
          <a:prstGeom prst="ellipse">
            <a:avLst/>
          </a:prstGeom>
          <a:solidFill>
            <a:srgbClr val="F2F2F2"/>
          </a:solidFill>
          <a:ln cap="flat" cmpd="sng" w="9525">
            <a:solidFill>
              <a:srgbClr val="BFBFBF"/>
            </a:solidFill>
            <a:prstDash val="solid"/>
            <a:round/>
            <a:headEnd len="sm" w="sm" type="none"/>
            <a:tailEnd len="sm" w="sm" type="none"/>
          </a:ln>
        </p:spPr>
      </p:sp>
      <p:sp>
        <p:nvSpPr>
          <p:cNvPr id="140" name="Google Shape;140;p84"/>
          <p:cNvSpPr/>
          <p:nvPr>
            <p:ph idx="19" type="pic"/>
          </p:nvPr>
        </p:nvSpPr>
        <p:spPr>
          <a:xfrm>
            <a:off x="10258651" y="2160704"/>
            <a:ext cx="1229425" cy="1229425"/>
          </a:xfrm>
          <a:prstGeom prst="ellipse">
            <a:avLst/>
          </a:prstGeom>
          <a:solidFill>
            <a:srgbClr val="F2F2F2"/>
          </a:solidFill>
          <a:ln cap="flat" cmpd="sng" w="9525">
            <a:solidFill>
              <a:srgbClr val="BFBFBF"/>
            </a:solidFill>
            <a:prstDash val="solid"/>
            <a:round/>
            <a:headEnd len="sm" w="sm" type="none"/>
            <a:tailEnd len="sm" w="sm" type="none"/>
          </a:ln>
        </p:spPr>
      </p:sp>
      <p:sp>
        <p:nvSpPr>
          <p:cNvPr id="141" name="Google Shape;141;p84"/>
          <p:cNvSpPr txBox="1"/>
          <p:nvPr>
            <p:ph idx="20" type="body"/>
          </p:nvPr>
        </p:nvSpPr>
        <p:spPr>
          <a:xfrm>
            <a:off x="9973363" y="3925888"/>
            <a:ext cx="1800000" cy="504825"/>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228600" lvl="1" marL="914400" algn="ctr">
              <a:lnSpc>
                <a:spcPct val="90000"/>
              </a:lnSpc>
              <a:spcBef>
                <a:spcPts val="500"/>
              </a:spcBef>
              <a:spcAft>
                <a:spcPts val="0"/>
              </a:spcAft>
              <a:buClr>
                <a:srgbClr val="3F3F3F"/>
              </a:buClr>
              <a:buSzPts val="1600"/>
              <a:buNone/>
              <a:defRPr/>
            </a:lvl2pPr>
            <a:lvl3pPr indent="-228600" lvl="2" marL="1371600" algn="ctr">
              <a:lnSpc>
                <a:spcPct val="90000"/>
              </a:lnSpc>
              <a:spcBef>
                <a:spcPts val="500"/>
              </a:spcBef>
              <a:spcAft>
                <a:spcPts val="0"/>
              </a:spcAft>
              <a:buClr>
                <a:srgbClr val="3F3F3F"/>
              </a:buClr>
              <a:buSzPts val="1400"/>
              <a:buNone/>
              <a:defRPr/>
            </a:lvl3pPr>
            <a:lvl4pPr indent="-228600" lvl="3" marL="1828800" algn="ctr">
              <a:lnSpc>
                <a:spcPct val="90000"/>
              </a:lnSpc>
              <a:spcBef>
                <a:spcPts val="500"/>
              </a:spcBef>
              <a:spcAft>
                <a:spcPts val="0"/>
              </a:spcAft>
              <a:buClr>
                <a:srgbClr val="3F3F3F"/>
              </a:buClr>
              <a:buSzPts val="1400"/>
              <a:buNone/>
              <a:defRPr/>
            </a:lvl4pPr>
            <a:lvl5pPr indent="-228600" lvl="4" marL="2286000" algn="ctr">
              <a:lnSpc>
                <a:spcPct val="90000"/>
              </a:lnSpc>
              <a:spcBef>
                <a:spcPts val="500"/>
              </a:spcBef>
              <a:spcAft>
                <a:spcPts val="0"/>
              </a:spcAft>
              <a:buClr>
                <a:srgbClr val="3F3F3F"/>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84"/>
          <p:cNvSpPr txBox="1"/>
          <p:nvPr>
            <p:ph idx="21" type="body"/>
          </p:nvPr>
        </p:nvSpPr>
        <p:spPr>
          <a:xfrm>
            <a:off x="9973363" y="4505325"/>
            <a:ext cx="1800000" cy="900113"/>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800"/>
              <a:buNone/>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84"/>
          <p:cNvSpPr txBox="1"/>
          <p:nvPr>
            <p:ph idx="22" type="body"/>
          </p:nvPr>
        </p:nvSpPr>
        <p:spPr>
          <a:xfrm>
            <a:off x="431800" y="1080000"/>
            <a:ext cx="11339513" cy="27656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3F3F3F"/>
              </a:buClr>
              <a:buSzPts val="1800"/>
              <a:buNone/>
              <a:defRPr/>
            </a:lvl1pPr>
            <a:lvl2pPr indent="-228600" lvl="1" marL="914400" algn="l">
              <a:lnSpc>
                <a:spcPct val="90000"/>
              </a:lnSpc>
              <a:spcBef>
                <a:spcPts val="500"/>
              </a:spcBef>
              <a:spcAft>
                <a:spcPts val="0"/>
              </a:spcAft>
              <a:buClr>
                <a:srgbClr val="3F3F3F"/>
              </a:buClr>
              <a:buSzPts val="1600"/>
              <a:buNone/>
              <a:defRPr/>
            </a:lvl2pPr>
            <a:lvl3pPr indent="-228600" lvl="2" marL="1371600" algn="l">
              <a:lnSpc>
                <a:spcPct val="90000"/>
              </a:lnSpc>
              <a:spcBef>
                <a:spcPts val="500"/>
              </a:spcBef>
              <a:spcAft>
                <a:spcPts val="0"/>
              </a:spcAft>
              <a:buClr>
                <a:srgbClr val="3F3F3F"/>
              </a:buClr>
              <a:buSzPts val="1400"/>
              <a:buNone/>
              <a:defRPr/>
            </a:lvl3pPr>
            <a:lvl4pPr indent="-228600" lvl="3" marL="1828800" algn="l">
              <a:lnSpc>
                <a:spcPct val="90000"/>
              </a:lnSpc>
              <a:spcBef>
                <a:spcPts val="500"/>
              </a:spcBef>
              <a:spcAft>
                <a:spcPts val="0"/>
              </a:spcAft>
              <a:buClr>
                <a:srgbClr val="3F3F3F"/>
              </a:buClr>
              <a:buSzPts val="1400"/>
              <a:buNone/>
              <a:defRPr/>
            </a:lvl4pPr>
            <a:lvl5pPr indent="-228600" lvl="4" marL="2286000" algn="l">
              <a:lnSpc>
                <a:spcPct val="90000"/>
              </a:lnSpc>
              <a:spcBef>
                <a:spcPts val="500"/>
              </a:spcBef>
              <a:spcAft>
                <a:spcPts val="0"/>
              </a:spcAft>
              <a:buClr>
                <a:srgbClr val="3F3F3F"/>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imágenes grandes">
  <p:cSld name="Texto e imágenes grandes">
    <p:bg>
      <p:bgPr>
        <a:solidFill>
          <a:schemeClr val="lt1"/>
        </a:solidFill>
      </p:bgPr>
    </p:bg>
    <p:spTree>
      <p:nvGrpSpPr>
        <p:cNvPr id="20" name="Shape 20"/>
        <p:cNvGrpSpPr/>
        <p:nvPr/>
      </p:nvGrpSpPr>
      <p:grpSpPr>
        <a:xfrm>
          <a:off x="0" y="0"/>
          <a:ext cx="0" cy="0"/>
          <a:chOff x="0" y="0"/>
          <a:chExt cx="0" cy="0"/>
        </a:xfrm>
      </p:grpSpPr>
      <p:sp>
        <p:nvSpPr>
          <p:cNvPr id="21" name="Google Shape;21;p64"/>
          <p:cNvSpPr txBox="1"/>
          <p:nvPr>
            <p:ph type="ctrTitle"/>
          </p:nvPr>
        </p:nvSpPr>
        <p:spPr>
          <a:xfrm>
            <a:off x="84000" y="3517901"/>
            <a:ext cx="6012000" cy="1409700"/>
          </a:xfrm>
          <a:prstGeom prst="rect">
            <a:avLst/>
          </a:prstGeom>
          <a:solidFill>
            <a:schemeClr val="dk1"/>
          </a:solidFill>
          <a:ln>
            <a:noFill/>
          </a:ln>
        </p:spPr>
        <p:txBody>
          <a:bodyPr anchorCtr="0" anchor="b" bIns="144000" lIns="288000" spcFirstLastPara="1" rIns="432000" wrap="square" tIns="0">
            <a:noAutofit/>
          </a:bodyPr>
          <a:lstStyle>
            <a:lvl1pPr lvl="0" algn="r">
              <a:lnSpc>
                <a:spcPct val="90000"/>
              </a:lnSpc>
              <a:spcBef>
                <a:spcPts val="0"/>
              </a:spcBef>
              <a:spcAft>
                <a:spcPts val="0"/>
              </a:spcAft>
              <a:buClr>
                <a:schemeClr val="lt1"/>
              </a:buClr>
              <a:buSzPts val="3600"/>
              <a:buFont typeface="Rockwel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64"/>
          <p:cNvSpPr txBox="1"/>
          <p:nvPr>
            <p:ph idx="1" type="subTitle"/>
          </p:nvPr>
        </p:nvSpPr>
        <p:spPr>
          <a:xfrm>
            <a:off x="84000" y="4927600"/>
            <a:ext cx="6012000" cy="1845743"/>
          </a:xfrm>
          <a:prstGeom prst="rect">
            <a:avLst/>
          </a:prstGeom>
          <a:solidFill>
            <a:srgbClr val="262626"/>
          </a:solidFill>
          <a:ln>
            <a:noFill/>
          </a:ln>
        </p:spPr>
        <p:txBody>
          <a:bodyPr anchorCtr="0" anchor="t" bIns="0" lIns="288000" spcFirstLastPara="1" rIns="432000" wrap="square" tIns="144000">
            <a:noAutofit/>
          </a:bodyPr>
          <a:lstStyle>
            <a:lvl1pPr lvl="0" algn="r">
              <a:lnSpc>
                <a:spcPct val="90000"/>
              </a:lnSpc>
              <a:spcBef>
                <a:spcPts val="1000"/>
              </a:spcBef>
              <a:spcAft>
                <a:spcPts val="0"/>
              </a:spcAft>
              <a:buClr>
                <a:schemeClr val="lt1"/>
              </a:buClr>
              <a:buSzPts val="2100"/>
              <a:buNone/>
              <a:defRPr sz="2100">
                <a:solidFill>
                  <a:schemeClr val="lt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64"/>
          <p:cNvSpPr txBox="1"/>
          <p:nvPr/>
        </p:nvSpPr>
        <p:spPr>
          <a:xfrm>
            <a:off x="5861957" y="661307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F3F3F"/>
              </a:solidFill>
              <a:latin typeface="Calibri"/>
              <a:ea typeface="Calibri"/>
              <a:cs typeface="Calibri"/>
              <a:sym typeface="Calibri"/>
            </a:endParaRPr>
          </a:p>
        </p:txBody>
      </p:sp>
      <p:sp>
        <p:nvSpPr>
          <p:cNvPr id="24" name="Google Shape;24;p64"/>
          <p:cNvSpPr/>
          <p:nvPr>
            <p:ph idx="2" type="pic"/>
          </p:nvPr>
        </p:nvSpPr>
        <p:spPr>
          <a:xfrm>
            <a:off x="84000" y="86714"/>
            <a:ext cx="6009285" cy="3431187"/>
          </a:xfrm>
          <a:prstGeom prst="rect">
            <a:avLst/>
          </a:prstGeom>
          <a:solidFill>
            <a:srgbClr val="333333"/>
          </a:solidFill>
          <a:ln>
            <a:noFill/>
          </a:ln>
        </p:spPr>
      </p:sp>
      <p:sp>
        <p:nvSpPr>
          <p:cNvPr id="25" name="Google Shape;25;p64"/>
          <p:cNvSpPr txBox="1"/>
          <p:nvPr>
            <p:ph idx="3" type="body"/>
          </p:nvPr>
        </p:nvSpPr>
        <p:spPr>
          <a:xfrm>
            <a:off x="6464300" y="1152000"/>
            <a:ext cx="5307700" cy="4680000"/>
          </a:xfrm>
          <a:prstGeom prst="rect">
            <a:avLst/>
          </a:prstGeom>
          <a:noFill/>
          <a:ln>
            <a:noFill/>
          </a:ln>
        </p:spPr>
        <p:txBody>
          <a:bodyPr anchorCtr="0" anchor="b" bIns="0" lIns="0" spcFirstLastPara="1" rIns="0" wrap="square" tIns="0">
            <a:noAutofit/>
          </a:bodyPr>
          <a:lstStyle>
            <a:lvl1pPr indent="-342900" lvl="0" marL="457200" algn="l">
              <a:lnSpc>
                <a:spcPct val="90000"/>
              </a:lnSpc>
              <a:spcBef>
                <a:spcPts val="1000"/>
              </a:spcBef>
              <a:spcAft>
                <a:spcPts val="0"/>
              </a:spcAft>
              <a:buClr>
                <a:srgbClr val="3F3F3F"/>
              </a:buClr>
              <a:buSzPts val="1800"/>
              <a:buChar char="•"/>
              <a:defRPr>
                <a:solidFill>
                  <a:srgbClr val="3F3F3F"/>
                </a:solidFill>
              </a:defRPr>
            </a:lvl1pPr>
            <a:lvl2pPr indent="-330200" lvl="1" marL="914400" algn="l">
              <a:lnSpc>
                <a:spcPct val="90000"/>
              </a:lnSpc>
              <a:spcBef>
                <a:spcPts val="500"/>
              </a:spcBef>
              <a:spcAft>
                <a:spcPts val="0"/>
              </a:spcAft>
              <a:buClr>
                <a:srgbClr val="3F3F3F"/>
              </a:buClr>
              <a:buSzPts val="1600"/>
              <a:buChar char="•"/>
              <a:defRPr>
                <a:solidFill>
                  <a:srgbClr val="3F3F3F"/>
                </a:solidFill>
              </a:defRPr>
            </a:lvl2pPr>
            <a:lvl3pPr indent="-317500" lvl="2" marL="1371600" algn="l">
              <a:lnSpc>
                <a:spcPct val="90000"/>
              </a:lnSpc>
              <a:spcBef>
                <a:spcPts val="500"/>
              </a:spcBef>
              <a:spcAft>
                <a:spcPts val="0"/>
              </a:spcAft>
              <a:buClr>
                <a:srgbClr val="3F3F3F"/>
              </a:buClr>
              <a:buSzPts val="1400"/>
              <a:buChar char="•"/>
              <a:defRPr>
                <a:solidFill>
                  <a:srgbClr val="3F3F3F"/>
                </a:solidFill>
              </a:defRPr>
            </a:lvl3pPr>
            <a:lvl4pPr indent="-317500" lvl="3" marL="1828800" algn="l">
              <a:lnSpc>
                <a:spcPct val="90000"/>
              </a:lnSpc>
              <a:spcBef>
                <a:spcPts val="500"/>
              </a:spcBef>
              <a:spcAft>
                <a:spcPts val="0"/>
              </a:spcAft>
              <a:buClr>
                <a:srgbClr val="3F3F3F"/>
              </a:buClr>
              <a:buSzPts val="1400"/>
              <a:buChar char="•"/>
              <a:defRPr>
                <a:solidFill>
                  <a:srgbClr val="3F3F3F"/>
                </a:solidFill>
              </a:defRPr>
            </a:lvl4pPr>
            <a:lvl5pPr indent="-317500" lvl="4" marL="2286000" algn="l">
              <a:lnSpc>
                <a:spcPct val="90000"/>
              </a:lnSpc>
              <a:spcBef>
                <a:spcPts val="500"/>
              </a:spcBef>
              <a:spcAft>
                <a:spcPts val="0"/>
              </a:spcAft>
              <a:buClr>
                <a:srgbClr val="3F3F3F"/>
              </a:buClr>
              <a:buSzPts val="1400"/>
              <a:buChar char="•"/>
              <a:defRPr>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3 viñetas de imagen a la derecha">
  <p:cSld name="2_3 viñetas de imagen a la derecha">
    <p:spTree>
      <p:nvGrpSpPr>
        <p:cNvPr id="26" name="Shape 26"/>
        <p:cNvGrpSpPr/>
        <p:nvPr/>
      </p:nvGrpSpPr>
      <p:grpSpPr>
        <a:xfrm>
          <a:off x="0" y="0"/>
          <a:ext cx="0" cy="0"/>
          <a:chOff x="0" y="0"/>
          <a:chExt cx="0" cy="0"/>
        </a:xfrm>
      </p:grpSpPr>
      <p:sp>
        <p:nvSpPr>
          <p:cNvPr id="27" name="Google Shape;27;p113"/>
          <p:cNvSpPr/>
          <p:nvPr/>
        </p:nvSpPr>
        <p:spPr>
          <a:xfrm>
            <a:off x="7065918" y="1366589"/>
            <a:ext cx="1371600" cy="13716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113"/>
          <p:cNvSpPr/>
          <p:nvPr/>
        </p:nvSpPr>
        <p:spPr>
          <a:xfrm>
            <a:off x="7065918" y="2931225"/>
            <a:ext cx="1371600" cy="13716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113"/>
          <p:cNvSpPr/>
          <p:nvPr/>
        </p:nvSpPr>
        <p:spPr>
          <a:xfrm>
            <a:off x="7065918" y="4495861"/>
            <a:ext cx="1371600" cy="13716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113"/>
          <p:cNvSpPr txBox="1"/>
          <p:nvPr>
            <p:ph type="title"/>
          </p:nvPr>
        </p:nvSpPr>
        <p:spPr>
          <a:xfrm>
            <a:off x="7068457" y="432000"/>
            <a:ext cx="4703542" cy="432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rgbClr val="3F3F3F"/>
              </a:buClr>
              <a:buSzPts val="3200"/>
              <a:buFont typeface="Rockwel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3"/>
          <p:cNvSpPr txBox="1"/>
          <p:nvPr>
            <p:ph idx="11" type="ftr"/>
          </p:nvPr>
        </p:nvSpPr>
        <p:spPr>
          <a:xfrm>
            <a:off x="431999" y="6188628"/>
            <a:ext cx="8784941" cy="36512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113"/>
          <p:cNvSpPr txBox="1"/>
          <p:nvPr>
            <p:ph idx="1" type="body"/>
          </p:nvPr>
        </p:nvSpPr>
        <p:spPr>
          <a:xfrm>
            <a:off x="8768283" y="3582825"/>
            <a:ext cx="3002400" cy="720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3F3F3F"/>
              </a:buClr>
              <a:buSzPts val="1600"/>
              <a:buNone/>
              <a:defRPr sz="1600"/>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13"/>
          <p:cNvSpPr txBox="1"/>
          <p:nvPr>
            <p:ph idx="2" type="body"/>
          </p:nvPr>
        </p:nvSpPr>
        <p:spPr>
          <a:xfrm>
            <a:off x="8768283" y="5147461"/>
            <a:ext cx="3002400" cy="720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3F3F3F"/>
              </a:buClr>
              <a:buSzPts val="1600"/>
              <a:buNone/>
              <a:defRPr sz="1600"/>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13"/>
          <p:cNvSpPr txBox="1"/>
          <p:nvPr>
            <p:ph idx="3" type="body"/>
          </p:nvPr>
        </p:nvSpPr>
        <p:spPr>
          <a:xfrm>
            <a:off x="8768283" y="1369128"/>
            <a:ext cx="3002400" cy="432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13"/>
          <p:cNvSpPr txBox="1"/>
          <p:nvPr>
            <p:ph idx="4" type="body"/>
          </p:nvPr>
        </p:nvSpPr>
        <p:spPr>
          <a:xfrm>
            <a:off x="8768283" y="2933764"/>
            <a:ext cx="3002400" cy="432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13"/>
          <p:cNvSpPr txBox="1"/>
          <p:nvPr>
            <p:ph idx="5" type="body"/>
          </p:nvPr>
        </p:nvSpPr>
        <p:spPr>
          <a:xfrm>
            <a:off x="8768283" y="4498400"/>
            <a:ext cx="3002400" cy="432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3"/>
          <p:cNvSpPr txBox="1"/>
          <p:nvPr>
            <p:ph idx="6" type="body"/>
          </p:nvPr>
        </p:nvSpPr>
        <p:spPr>
          <a:xfrm>
            <a:off x="8768283" y="1975094"/>
            <a:ext cx="3002400" cy="720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3F3F3F"/>
              </a:buClr>
              <a:buSzPts val="1600"/>
              <a:buNone/>
              <a:defRPr sz="1600"/>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13"/>
          <p:cNvSpPr/>
          <p:nvPr>
            <p:ph idx="7" type="pic"/>
          </p:nvPr>
        </p:nvSpPr>
        <p:spPr>
          <a:xfrm>
            <a:off x="7405874" y="4835817"/>
            <a:ext cx="691688" cy="691688"/>
          </a:xfrm>
          <a:prstGeom prst="rect">
            <a:avLst/>
          </a:prstGeom>
          <a:noFill/>
          <a:ln>
            <a:noFill/>
          </a:ln>
        </p:spPr>
      </p:sp>
      <p:sp>
        <p:nvSpPr>
          <p:cNvPr id="39" name="Google Shape;39;p113"/>
          <p:cNvSpPr/>
          <p:nvPr>
            <p:ph idx="8" type="pic"/>
          </p:nvPr>
        </p:nvSpPr>
        <p:spPr>
          <a:xfrm>
            <a:off x="7405874" y="3271181"/>
            <a:ext cx="691688" cy="691688"/>
          </a:xfrm>
          <a:prstGeom prst="rect">
            <a:avLst/>
          </a:prstGeom>
          <a:noFill/>
          <a:ln>
            <a:noFill/>
          </a:ln>
        </p:spPr>
      </p:sp>
      <p:sp>
        <p:nvSpPr>
          <p:cNvPr id="40" name="Google Shape;40;p113"/>
          <p:cNvSpPr/>
          <p:nvPr>
            <p:ph idx="9" type="pic"/>
          </p:nvPr>
        </p:nvSpPr>
        <p:spPr>
          <a:xfrm>
            <a:off x="7405874" y="1706545"/>
            <a:ext cx="691688" cy="691688"/>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y el subtítulo">
  <p:cSld name="Solo el título y el subtítulo">
    <p:spTree>
      <p:nvGrpSpPr>
        <p:cNvPr id="41" name="Shape 41"/>
        <p:cNvGrpSpPr/>
        <p:nvPr/>
      </p:nvGrpSpPr>
      <p:grpSpPr>
        <a:xfrm>
          <a:off x="0" y="0"/>
          <a:ext cx="0" cy="0"/>
          <a:chOff x="0" y="0"/>
          <a:chExt cx="0" cy="0"/>
        </a:xfrm>
      </p:grpSpPr>
      <p:sp>
        <p:nvSpPr>
          <p:cNvPr id="42" name="Google Shape;42;p114"/>
          <p:cNvSpPr txBox="1"/>
          <p:nvPr>
            <p:ph type="title"/>
          </p:nvPr>
        </p:nvSpPr>
        <p:spPr>
          <a:xfrm>
            <a:off x="432000" y="432000"/>
            <a:ext cx="11340000" cy="432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rgbClr val="3F3F3F"/>
              </a:buClr>
              <a:buSzPts val="3200"/>
              <a:buFont typeface="Rockwel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14"/>
          <p:cNvSpPr txBox="1"/>
          <p:nvPr>
            <p:ph idx="11" type="ftr"/>
          </p:nvPr>
        </p:nvSpPr>
        <p:spPr>
          <a:xfrm>
            <a:off x="431999" y="6188628"/>
            <a:ext cx="8784941" cy="36512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p114"/>
          <p:cNvSpPr txBox="1"/>
          <p:nvPr>
            <p:ph idx="1" type="body"/>
          </p:nvPr>
        </p:nvSpPr>
        <p:spPr>
          <a:xfrm>
            <a:off x="431800" y="1080000"/>
            <a:ext cx="11339513" cy="27656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3F3F3F"/>
              </a:buClr>
              <a:buSzPts val="1800"/>
              <a:buNone/>
              <a:defRPr/>
            </a:lvl1pPr>
            <a:lvl2pPr indent="-228600" lvl="1" marL="914400" algn="l">
              <a:lnSpc>
                <a:spcPct val="90000"/>
              </a:lnSpc>
              <a:spcBef>
                <a:spcPts val="500"/>
              </a:spcBef>
              <a:spcAft>
                <a:spcPts val="0"/>
              </a:spcAft>
              <a:buClr>
                <a:srgbClr val="3F3F3F"/>
              </a:buClr>
              <a:buSzPts val="1600"/>
              <a:buNone/>
              <a:defRPr/>
            </a:lvl2pPr>
            <a:lvl3pPr indent="-228600" lvl="2" marL="1371600" algn="l">
              <a:lnSpc>
                <a:spcPct val="90000"/>
              </a:lnSpc>
              <a:spcBef>
                <a:spcPts val="500"/>
              </a:spcBef>
              <a:spcAft>
                <a:spcPts val="0"/>
              </a:spcAft>
              <a:buClr>
                <a:srgbClr val="3F3F3F"/>
              </a:buClr>
              <a:buSzPts val="1400"/>
              <a:buNone/>
              <a:defRPr/>
            </a:lvl3pPr>
            <a:lvl4pPr indent="-228600" lvl="3" marL="1828800" algn="l">
              <a:lnSpc>
                <a:spcPct val="90000"/>
              </a:lnSpc>
              <a:spcBef>
                <a:spcPts val="500"/>
              </a:spcBef>
              <a:spcAft>
                <a:spcPts val="0"/>
              </a:spcAft>
              <a:buClr>
                <a:srgbClr val="3F3F3F"/>
              </a:buClr>
              <a:buSzPts val="1400"/>
              <a:buNone/>
              <a:defRPr/>
            </a:lvl4pPr>
            <a:lvl5pPr indent="-228600" lvl="4" marL="2286000" algn="l">
              <a:lnSpc>
                <a:spcPct val="90000"/>
              </a:lnSpc>
              <a:spcBef>
                <a:spcPts val="500"/>
              </a:spcBef>
              <a:spcAft>
                <a:spcPts val="0"/>
              </a:spcAft>
              <a:buClr>
                <a:srgbClr val="3F3F3F"/>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contenido">
  <p:cSld name="Título y contenido">
    <p:spTree>
      <p:nvGrpSpPr>
        <p:cNvPr id="45" name="Shape 45"/>
        <p:cNvGrpSpPr/>
        <p:nvPr/>
      </p:nvGrpSpPr>
      <p:grpSpPr>
        <a:xfrm>
          <a:off x="0" y="0"/>
          <a:ext cx="0" cy="0"/>
          <a:chOff x="0" y="0"/>
          <a:chExt cx="0" cy="0"/>
        </a:xfrm>
      </p:grpSpPr>
      <p:sp>
        <p:nvSpPr>
          <p:cNvPr id="46" name="Google Shape;46;p78"/>
          <p:cNvSpPr txBox="1"/>
          <p:nvPr>
            <p:ph idx="1" type="body"/>
          </p:nvPr>
        </p:nvSpPr>
        <p:spPr>
          <a:xfrm>
            <a:off x="432000" y="1152000"/>
            <a:ext cx="11340000" cy="468000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rgbClr val="3F3F3F"/>
              </a:buClr>
              <a:buSzPts val="1800"/>
              <a:buChar char="•"/>
              <a:defRPr>
                <a:solidFill>
                  <a:srgbClr val="3F3F3F"/>
                </a:solidFill>
              </a:defRPr>
            </a:lvl1pPr>
            <a:lvl2pPr indent="-330200" lvl="1" marL="914400" algn="l">
              <a:lnSpc>
                <a:spcPct val="90000"/>
              </a:lnSpc>
              <a:spcBef>
                <a:spcPts val="500"/>
              </a:spcBef>
              <a:spcAft>
                <a:spcPts val="0"/>
              </a:spcAft>
              <a:buClr>
                <a:srgbClr val="3F3F3F"/>
              </a:buClr>
              <a:buSzPts val="1600"/>
              <a:buChar char="•"/>
              <a:defRPr>
                <a:solidFill>
                  <a:srgbClr val="3F3F3F"/>
                </a:solidFill>
              </a:defRPr>
            </a:lvl2pPr>
            <a:lvl3pPr indent="-317500" lvl="2" marL="1371600" algn="l">
              <a:lnSpc>
                <a:spcPct val="90000"/>
              </a:lnSpc>
              <a:spcBef>
                <a:spcPts val="500"/>
              </a:spcBef>
              <a:spcAft>
                <a:spcPts val="0"/>
              </a:spcAft>
              <a:buClr>
                <a:srgbClr val="3F3F3F"/>
              </a:buClr>
              <a:buSzPts val="1400"/>
              <a:buChar char="•"/>
              <a:defRPr>
                <a:solidFill>
                  <a:srgbClr val="3F3F3F"/>
                </a:solidFill>
              </a:defRPr>
            </a:lvl3pPr>
            <a:lvl4pPr indent="-317500" lvl="3" marL="1828800" algn="l">
              <a:lnSpc>
                <a:spcPct val="90000"/>
              </a:lnSpc>
              <a:spcBef>
                <a:spcPts val="500"/>
              </a:spcBef>
              <a:spcAft>
                <a:spcPts val="0"/>
              </a:spcAft>
              <a:buClr>
                <a:srgbClr val="3F3F3F"/>
              </a:buClr>
              <a:buSzPts val="1400"/>
              <a:buChar char="•"/>
              <a:defRPr>
                <a:solidFill>
                  <a:srgbClr val="3F3F3F"/>
                </a:solidFill>
              </a:defRPr>
            </a:lvl4pPr>
            <a:lvl5pPr indent="-317500" lvl="4" marL="2286000" algn="l">
              <a:lnSpc>
                <a:spcPct val="90000"/>
              </a:lnSpc>
              <a:spcBef>
                <a:spcPts val="500"/>
              </a:spcBef>
              <a:spcAft>
                <a:spcPts val="0"/>
              </a:spcAft>
              <a:buClr>
                <a:srgbClr val="3F3F3F"/>
              </a:buClr>
              <a:buSzPts val="1400"/>
              <a:buChar char="•"/>
              <a:defRPr>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78"/>
          <p:cNvSpPr txBox="1"/>
          <p:nvPr>
            <p:ph type="title"/>
          </p:nvPr>
        </p:nvSpPr>
        <p:spPr>
          <a:xfrm>
            <a:off x="432000" y="432000"/>
            <a:ext cx="11340000" cy="432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rgbClr val="3F3F3F"/>
              </a:buClr>
              <a:buSzPts val="3200"/>
              <a:buFont typeface="Rockwel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8"/>
          <p:cNvSpPr txBox="1"/>
          <p:nvPr>
            <p:ph idx="11" type="ftr"/>
          </p:nvPr>
        </p:nvSpPr>
        <p:spPr>
          <a:xfrm>
            <a:off x="431999" y="6188628"/>
            <a:ext cx="8784941" cy="36512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iñetas de imagen">
  <p:cSld name="1_Viñetas de imagen">
    <p:spTree>
      <p:nvGrpSpPr>
        <p:cNvPr id="49" name="Shape 49"/>
        <p:cNvGrpSpPr/>
        <p:nvPr/>
      </p:nvGrpSpPr>
      <p:grpSpPr>
        <a:xfrm>
          <a:off x="0" y="0"/>
          <a:ext cx="0" cy="0"/>
          <a:chOff x="0" y="0"/>
          <a:chExt cx="0" cy="0"/>
        </a:xfrm>
      </p:grpSpPr>
      <p:sp>
        <p:nvSpPr>
          <p:cNvPr id="50" name="Google Shape;50;p115"/>
          <p:cNvSpPr/>
          <p:nvPr/>
        </p:nvSpPr>
        <p:spPr>
          <a:xfrm>
            <a:off x="3050592" y="2030748"/>
            <a:ext cx="1508760" cy="150876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115"/>
          <p:cNvSpPr/>
          <p:nvPr/>
        </p:nvSpPr>
        <p:spPr>
          <a:xfrm>
            <a:off x="5345060" y="2030748"/>
            <a:ext cx="1508760" cy="150876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 name="Google Shape;52;p115"/>
          <p:cNvSpPr/>
          <p:nvPr/>
        </p:nvSpPr>
        <p:spPr>
          <a:xfrm>
            <a:off x="7639529" y="2030748"/>
            <a:ext cx="1508760" cy="150876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115"/>
          <p:cNvSpPr/>
          <p:nvPr/>
        </p:nvSpPr>
        <p:spPr>
          <a:xfrm>
            <a:off x="9933998" y="2030748"/>
            <a:ext cx="1508760" cy="150876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115"/>
          <p:cNvSpPr/>
          <p:nvPr/>
        </p:nvSpPr>
        <p:spPr>
          <a:xfrm>
            <a:off x="759111" y="2030748"/>
            <a:ext cx="1508760" cy="150876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115"/>
          <p:cNvSpPr txBox="1"/>
          <p:nvPr>
            <p:ph type="title"/>
          </p:nvPr>
        </p:nvSpPr>
        <p:spPr>
          <a:xfrm>
            <a:off x="432000" y="432000"/>
            <a:ext cx="11340000" cy="432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rgbClr val="3F3F3F"/>
              </a:buClr>
              <a:buSzPts val="3200"/>
              <a:buFont typeface="Rockwel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5"/>
          <p:cNvSpPr txBox="1"/>
          <p:nvPr>
            <p:ph idx="11" type="ftr"/>
          </p:nvPr>
        </p:nvSpPr>
        <p:spPr>
          <a:xfrm>
            <a:off x="431999" y="6188628"/>
            <a:ext cx="8784941" cy="36512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115"/>
          <p:cNvSpPr txBox="1"/>
          <p:nvPr>
            <p:ph idx="1" type="body"/>
          </p:nvPr>
        </p:nvSpPr>
        <p:spPr>
          <a:xfrm>
            <a:off x="2726075" y="4688112"/>
            <a:ext cx="2160588" cy="900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600"/>
              <a:buNone/>
              <a:defRPr sz="1600"/>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15"/>
          <p:cNvSpPr txBox="1"/>
          <p:nvPr>
            <p:ph idx="2" type="body"/>
          </p:nvPr>
        </p:nvSpPr>
        <p:spPr>
          <a:xfrm>
            <a:off x="5020543" y="4688112"/>
            <a:ext cx="2160588" cy="900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600"/>
              <a:buNone/>
              <a:defRPr sz="1600"/>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15"/>
          <p:cNvSpPr txBox="1"/>
          <p:nvPr>
            <p:ph idx="3" type="body"/>
          </p:nvPr>
        </p:nvSpPr>
        <p:spPr>
          <a:xfrm>
            <a:off x="7315012" y="4683647"/>
            <a:ext cx="2160588" cy="900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600"/>
              <a:buNone/>
              <a:defRPr sz="1600"/>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15"/>
          <p:cNvSpPr txBox="1"/>
          <p:nvPr>
            <p:ph idx="4" type="body"/>
          </p:nvPr>
        </p:nvSpPr>
        <p:spPr>
          <a:xfrm>
            <a:off x="9609481" y="4688112"/>
            <a:ext cx="2160588" cy="900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600"/>
              <a:buNone/>
              <a:defRPr sz="1600"/>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15"/>
          <p:cNvSpPr txBox="1"/>
          <p:nvPr>
            <p:ph idx="5" type="body"/>
          </p:nvPr>
        </p:nvSpPr>
        <p:spPr>
          <a:xfrm>
            <a:off x="431800" y="3926334"/>
            <a:ext cx="2160000" cy="504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15"/>
          <p:cNvSpPr txBox="1"/>
          <p:nvPr>
            <p:ph idx="6" type="body"/>
          </p:nvPr>
        </p:nvSpPr>
        <p:spPr>
          <a:xfrm>
            <a:off x="2726076" y="3926335"/>
            <a:ext cx="2160587" cy="504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15"/>
          <p:cNvSpPr txBox="1"/>
          <p:nvPr>
            <p:ph idx="7" type="body"/>
          </p:nvPr>
        </p:nvSpPr>
        <p:spPr>
          <a:xfrm>
            <a:off x="5020543" y="3926335"/>
            <a:ext cx="2160588" cy="504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15"/>
          <p:cNvSpPr txBox="1"/>
          <p:nvPr>
            <p:ph idx="8" type="body"/>
          </p:nvPr>
        </p:nvSpPr>
        <p:spPr>
          <a:xfrm>
            <a:off x="7315013" y="3926335"/>
            <a:ext cx="2160587" cy="504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15"/>
          <p:cNvSpPr txBox="1"/>
          <p:nvPr>
            <p:ph idx="9" type="body"/>
          </p:nvPr>
        </p:nvSpPr>
        <p:spPr>
          <a:xfrm>
            <a:off x="9609481" y="3926335"/>
            <a:ext cx="2160588" cy="504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800"/>
              <a:buNone/>
              <a:defRPr b="1">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115"/>
          <p:cNvSpPr txBox="1"/>
          <p:nvPr>
            <p:ph idx="13" type="body"/>
          </p:nvPr>
        </p:nvSpPr>
        <p:spPr>
          <a:xfrm>
            <a:off x="432094" y="4683350"/>
            <a:ext cx="2160000" cy="900000"/>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Clr>
                <a:srgbClr val="3F3F3F"/>
              </a:buClr>
              <a:buSzPts val="1600"/>
              <a:buNone/>
              <a:defRPr sz="1600"/>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115"/>
          <p:cNvSpPr/>
          <p:nvPr>
            <p:ph idx="14" type="pic"/>
          </p:nvPr>
        </p:nvSpPr>
        <p:spPr>
          <a:xfrm>
            <a:off x="1086454" y="2358091"/>
            <a:ext cx="854075" cy="854075"/>
          </a:xfrm>
          <a:prstGeom prst="rect">
            <a:avLst/>
          </a:prstGeom>
          <a:noFill/>
          <a:ln>
            <a:noFill/>
          </a:ln>
        </p:spPr>
      </p:sp>
      <p:sp>
        <p:nvSpPr>
          <p:cNvPr id="68" name="Google Shape;68;p115"/>
          <p:cNvSpPr/>
          <p:nvPr>
            <p:ph idx="15" type="pic"/>
          </p:nvPr>
        </p:nvSpPr>
        <p:spPr>
          <a:xfrm>
            <a:off x="3380176" y="2358091"/>
            <a:ext cx="854075" cy="854075"/>
          </a:xfrm>
          <a:prstGeom prst="rect">
            <a:avLst/>
          </a:prstGeom>
          <a:noFill/>
          <a:ln>
            <a:noFill/>
          </a:ln>
        </p:spPr>
      </p:sp>
      <p:sp>
        <p:nvSpPr>
          <p:cNvPr id="69" name="Google Shape;69;p115"/>
          <p:cNvSpPr/>
          <p:nvPr>
            <p:ph idx="16" type="pic"/>
          </p:nvPr>
        </p:nvSpPr>
        <p:spPr>
          <a:xfrm>
            <a:off x="5673898" y="2358091"/>
            <a:ext cx="854075" cy="854075"/>
          </a:xfrm>
          <a:prstGeom prst="rect">
            <a:avLst/>
          </a:prstGeom>
          <a:noFill/>
          <a:ln>
            <a:noFill/>
          </a:ln>
        </p:spPr>
      </p:sp>
      <p:sp>
        <p:nvSpPr>
          <p:cNvPr id="70" name="Google Shape;70;p115"/>
          <p:cNvSpPr/>
          <p:nvPr>
            <p:ph idx="17" type="pic"/>
          </p:nvPr>
        </p:nvSpPr>
        <p:spPr>
          <a:xfrm>
            <a:off x="7967620" y="2358091"/>
            <a:ext cx="854075" cy="854075"/>
          </a:xfrm>
          <a:prstGeom prst="rect">
            <a:avLst/>
          </a:prstGeom>
          <a:noFill/>
          <a:ln>
            <a:noFill/>
          </a:ln>
        </p:spPr>
      </p:sp>
      <p:sp>
        <p:nvSpPr>
          <p:cNvPr id="71" name="Google Shape;71;p115"/>
          <p:cNvSpPr/>
          <p:nvPr>
            <p:ph idx="18" type="pic"/>
          </p:nvPr>
        </p:nvSpPr>
        <p:spPr>
          <a:xfrm>
            <a:off x="10261341" y="2358091"/>
            <a:ext cx="854075" cy="854075"/>
          </a:xfrm>
          <a:prstGeom prst="rect">
            <a:avLst/>
          </a:prstGeom>
          <a:noFill/>
          <a:ln>
            <a:noFill/>
          </a:ln>
        </p:spPr>
      </p:sp>
      <p:sp>
        <p:nvSpPr>
          <p:cNvPr id="72" name="Google Shape;72;p115"/>
          <p:cNvSpPr txBox="1"/>
          <p:nvPr>
            <p:ph idx="19" type="body"/>
          </p:nvPr>
        </p:nvSpPr>
        <p:spPr>
          <a:xfrm>
            <a:off x="431800" y="1080000"/>
            <a:ext cx="11339513" cy="27656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3F3F3F"/>
              </a:buClr>
              <a:buSzPts val="1800"/>
              <a:buNone/>
              <a:defRPr/>
            </a:lvl1pPr>
            <a:lvl2pPr indent="-228600" lvl="1" marL="914400" algn="l">
              <a:lnSpc>
                <a:spcPct val="90000"/>
              </a:lnSpc>
              <a:spcBef>
                <a:spcPts val="500"/>
              </a:spcBef>
              <a:spcAft>
                <a:spcPts val="0"/>
              </a:spcAft>
              <a:buClr>
                <a:srgbClr val="3F3F3F"/>
              </a:buClr>
              <a:buSzPts val="1600"/>
              <a:buNone/>
              <a:defRPr/>
            </a:lvl2pPr>
            <a:lvl3pPr indent="-228600" lvl="2" marL="1371600" algn="l">
              <a:lnSpc>
                <a:spcPct val="90000"/>
              </a:lnSpc>
              <a:spcBef>
                <a:spcPts val="500"/>
              </a:spcBef>
              <a:spcAft>
                <a:spcPts val="0"/>
              </a:spcAft>
              <a:buClr>
                <a:srgbClr val="3F3F3F"/>
              </a:buClr>
              <a:buSzPts val="1400"/>
              <a:buNone/>
              <a:defRPr/>
            </a:lvl3pPr>
            <a:lvl4pPr indent="-228600" lvl="3" marL="1828800" algn="l">
              <a:lnSpc>
                <a:spcPct val="90000"/>
              </a:lnSpc>
              <a:spcBef>
                <a:spcPts val="500"/>
              </a:spcBef>
              <a:spcAft>
                <a:spcPts val="0"/>
              </a:spcAft>
              <a:buClr>
                <a:srgbClr val="3F3F3F"/>
              </a:buClr>
              <a:buSzPts val="1400"/>
              <a:buNone/>
              <a:defRPr/>
            </a:lvl4pPr>
            <a:lvl5pPr indent="-228600" lvl="4" marL="2286000" algn="l">
              <a:lnSpc>
                <a:spcPct val="90000"/>
              </a:lnSpc>
              <a:spcBef>
                <a:spcPts val="500"/>
              </a:spcBef>
              <a:spcAft>
                <a:spcPts val="0"/>
              </a:spcAft>
              <a:buClr>
                <a:srgbClr val="3F3F3F"/>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s columnas en cuadros">
  <p:cSld name="Tres columnas en cuadros">
    <p:spTree>
      <p:nvGrpSpPr>
        <p:cNvPr id="73" name="Shape 73"/>
        <p:cNvGrpSpPr/>
        <p:nvPr/>
      </p:nvGrpSpPr>
      <p:grpSpPr>
        <a:xfrm>
          <a:off x="0" y="0"/>
          <a:ext cx="0" cy="0"/>
          <a:chOff x="0" y="0"/>
          <a:chExt cx="0" cy="0"/>
        </a:xfrm>
      </p:grpSpPr>
      <p:sp>
        <p:nvSpPr>
          <p:cNvPr id="74" name="Google Shape;74;p116"/>
          <p:cNvSpPr txBox="1"/>
          <p:nvPr>
            <p:ph type="title"/>
          </p:nvPr>
        </p:nvSpPr>
        <p:spPr>
          <a:xfrm>
            <a:off x="432000" y="432000"/>
            <a:ext cx="11340000" cy="432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rgbClr val="3F3F3F"/>
              </a:buClr>
              <a:buSzPts val="3200"/>
              <a:buFont typeface="Rockwel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6"/>
          <p:cNvSpPr/>
          <p:nvPr>
            <p:ph idx="1" type="body"/>
          </p:nvPr>
        </p:nvSpPr>
        <p:spPr>
          <a:xfrm>
            <a:off x="744396" y="2463936"/>
            <a:ext cx="3726003" cy="3314545"/>
          </a:xfrm>
          <a:prstGeom prst="rightArrowCallout">
            <a:avLst>
              <a:gd fmla="val 50000" name="adj1"/>
              <a:gd fmla="val 25000" name="adj2"/>
              <a:gd fmla="val 15421" name="adj3"/>
              <a:gd fmla="val 80487" name="adj4"/>
            </a:avLst>
          </a:prstGeom>
          <a:solidFill>
            <a:srgbClr val="F2F2F2"/>
          </a:solidFill>
          <a:ln>
            <a:noFill/>
          </a:ln>
        </p:spPr>
        <p:txBody>
          <a:bodyPr anchorCtr="0" anchor="t" bIns="0" lIns="180000" spcFirstLastPara="1" rIns="180000" wrap="square" tIns="180000">
            <a:noAutofit/>
          </a:bodyPr>
          <a:lstStyle>
            <a:lvl1pPr indent="-342900" lvl="0" marL="457200" algn="l">
              <a:lnSpc>
                <a:spcPct val="90000"/>
              </a:lnSpc>
              <a:spcBef>
                <a:spcPts val="1000"/>
              </a:spcBef>
              <a:spcAft>
                <a:spcPts val="0"/>
              </a:spcAft>
              <a:buClr>
                <a:srgbClr val="3F3F3F"/>
              </a:buClr>
              <a:buSzPts val="1800"/>
              <a:buChar char="•"/>
              <a:defRPr>
                <a:solidFill>
                  <a:srgbClr val="3F3F3F"/>
                </a:solidFill>
              </a:defRPr>
            </a:lvl1pPr>
            <a:lvl2pPr indent="-330200" lvl="1" marL="914400" algn="l">
              <a:lnSpc>
                <a:spcPct val="90000"/>
              </a:lnSpc>
              <a:spcBef>
                <a:spcPts val="500"/>
              </a:spcBef>
              <a:spcAft>
                <a:spcPts val="0"/>
              </a:spcAft>
              <a:buClr>
                <a:srgbClr val="3F3F3F"/>
              </a:buClr>
              <a:buSzPts val="1600"/>
              <a:buChar char="•"/>
              <a:defRPr>
                <a:solidFill>
                  <a:srgbClr val="3F3F3F"/>
                </a:solidFill>
              </a:defRPr>
            </a:lvl2pPr>
            <a:lvl3pPr indent="-317500" lvl="2" marL="1371600" algn="l">
              <a:lnSpc>
                <a:spcPct val="90000"/>
              </a:lnSpc>
              <a:spcBef>
                <a:spcPts val="500"/>
              </a:spcBef>
              <a:spcAft>
                <a:spcPts val="0"/>
              </a:spcAft>
              <a:buClr>
                <a:srgbClr val="3F3F3F"/>
              </a:buClr>
              <a:buSzPts val="1400"/>
              <a:buChar char="•"/>
              <a:defRPr>
                <a:solidFill>
                  <a:srgbClr val="3F3F3F"/>
                </a:solidFill>
              </a:defRPr>
            </a:lvl3pPr>
            <a:lvl4pPr indent="-317500" lvl="3" marL="1828800" algn="l">
              <a:lnSpc>
                <a:spcPct val="90000"/>
              </a:lnSpc>
              <a:spcBef>
                <a:spcPts val="500"/>
              </a:spcBef>
              <a:spcAft>
                <a:spcPts val="0"/>
              </a:spcAft>
              <a:buClr>
                <a:srgbClr val="3F3F3F"/>
              </a:buClr>
              <a:buSzPts val="1400"/>
              <a:buChar char="•"/>
              <a:defRPr>
                <a:solidFill>
                  <a:srgbClr val="3F3F3F"/>
                </a:solidFill>
              </a:defRPr>
            </a:lvl4pPr>
            <a:lvl5pPr indent="-317500" lvl="4" marL="2286000" algn="l">
              <a:lnSpc>
                <a:spcPct val="90000"/>
              </a:lnSpc>
              <a:spcBef>
                <a:spcPts val="500"/>
              </a:spcBef>
              <a:spcAft>
                <a:spcPts val="0"/>
              </a:spcAft>
              <a:buClr>
                <a:srgbClr val="3F3F3F"/>
              </a:buClr>
              <a:buSzPts val="1400"/>
              <a:buChar char="•"/>
              <a:defRPr>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16"/>
          <p:cNvSpPr txBox="1"/>
          <p:nvPr>
            <p:ph idx="11" type="ftr"/>
          </p:nvPr>
        </p:nvSpPr>
        <p:spPr>
          <a:xfrm>
            <a:off x="431999" y="6188628"/>
            <a:ext cx="8784941" cy="36512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16"/>
          <p:cNvSpPr/>
          <p:nvPr>
            <p:ph idx="2" type="body"/>
          </p:nvPr>
        </p:nvSpPr>
        <p:spPr>
          <a:xfrm>
            <a:off x="4613985" y="2463801"/>
            <a:ext cx="3726469" cy="3314200"/>
          </a:xfrm>
          <a:prstGeom prst="rightArrowCallout">
            <a:avLst>
              <a:gd fmla="val 50000" name="adj1"/>
              <a:gd fmla="val 25000" name="adj2"/>
              <a:gd fmla="val 16186" name="adj3"/>
              <a:gd fmla="val 80493" name="adj4"/>
            </a:avLst>
          </a:prstGeom>
          <a:solidFill>
            <a:srgbClr val="F2F2F2"/>
          </a:solidFill>
          <a:ln>
            <a:noFill/>
          </a:ln>
        </p:spPr>
        <p:txBody>
          <a:bodyPr anchorCtr="0" anchor="t" bIns="0" lIns="180000" spcFirstLastPara="1" rIns="180000" wrap="square" tIns="18000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16"/>
          <p:cNvSpPr txBox="1"/>
          <p:nvPr>
            <p:ph idx="3" type="body"/>
          </p:nvPr>
        </p:nvSpPr>
        <p:spPr>
          <a:xfrm>
            <a:off x="8483985" y="2463801"/>
            <a:ext cx="2963619" cy="3314200"/>
          </a:xfrm>
          <a:prstGeom prst="rect">
            <a:avLst/>
          </a:prstGeom>
          <a:solidFill>
            <a:srgbClr val="F2F2F2"/>
          </a:solidFill>
          <a:ln>
            <a:noFill/>
          </a:ln>
        </p:spPr>
        <p:txBody>
          <a:bodyPr anchorCtr="0" anchor="t" bIns="0" lIns="180000" spcFirstLastPara="1" rIns="180000" wrap="square" tIns="18000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16"/>
          <p:cNvSpPr txBox="1"/>
          <p:nvPr>
            <p:ph idx="4" type="body"/>
          </p:nvPr>
        </p:nvSpPr>
        <p:spPr>
          <a:xfrm>
            <a:off x="431800" y="1080000"/>
            <a:ext cx="11339513" cy="276561"/>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Clr>
                <a:srgbClr val="3F3F3F"/>
              </a:buClr>
              <a:buSzPts val="1800"/>
              <a:buNone/>
              <a:defRPr/>
            </a:lvl1pPr>
            <a:lvl2pPr indent="-228600" lvl="1" marL="914400" algn="l">
              <a:lnSpc>
                <a:spcPct val="90000"/>
              </a:lnSpc>
              <a:spcBef>
                <a:spcPts val="500"/>
              </a:spcBef>
              <a:spcAft>
                <a:spcPts val="0"/>
              </a:spcAft>
              <a:buClr>
                <a:srgbClr val="3F3F3F"/>
              </a:buClr>
              <a:buSzPts val="1600"/>
              <a:buNone/>
              <a:defRPr/>
            </a:lvl2pPr>
            <a:lvl3pPr indent="-228600" lvl="2" marL="1371600" algn="l">
              <a:lnSpc>
                <a:spcPct val="90000"/>
              </a:lnSpc>
              <a:spcBef>
                <a:spcPts val="500"/>
              </a:spcBef>
              <a:spcAft>
                <a:spcPts val="0"/>
              </a:spcAft>
              <a:buClr>
                <a:srgbClr val="3F3F3F"/>
              </a:buClr>
              <a:buSzPts val="1400"/>
              <a:buNone/>
              <a:defRPr/>
            </a:lvl3pPr>
            <a:lvl4pPr indent="-228600" lvl="3" marL="1828800" algn="l">
              <a:lnSpc>
                <a:spcPct val="90000"/>
              </a:lnSpc>
              <a:spcBef>
                <a:spcPts val="500"/>
              </a:spcBef>
              <a:spcAft>
                <a:spcPts val="0"/>
              </a:spcAft>
              <a:buClr>
                <a:srgbClr val="3F3F3F"/>
              </a:buClr>
              <a:buSzPts val="1400"/>
              <a:buNone/>
              <a:defRPr/>
            </a:lvl4pPr>
            <a:lvl5pPr indent="-228600" lvl="4" marL="2286000" algn="l">
              <a:lnSpc>
                <a:spcPct val="90000"/>
              </a:lnSpc>
              <a:spcBef>
                <a:spcPts val="500"/>
              </a:spcBef>
              <a:spcAft>
                <a:spcPts val="0"/>
              </a:spcAft>
              <a:buClr>
                <a:srgbClr val="3F3F3F"/>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16"/>
          <p:cNvSpPr txBox="1"/>
          <p:nvPr>
            <p:ph idx="5" type="body"/>
          </p:nvPr>
        </p:nvSpPr>
        <p:spPr>
          <a:xfrm>
            <a:off x="744236" y="1647240"/>
            <a:ext cx="2975578" cy="648000"/>
          </a:xfrm>
          <a:prstGeom prst="rect">
            <a:avLst/>
          </a:prstGeom>
          <a:noFill/>
          <a:ln cap="flat" cmpd="sng" w="9525">
            <a:solidFill>
              <a:schemeClr val="accent1"/>
            </a:solidFill>
            <a:prstDash val="solid"/>
            <a:round/>
            <a:headEnd len="sm" w="sm" type="none"/>
            <a:tailEnd len="sm" w="sm" type="none"/>
          </a:ln>
        </p:spPr>
        <p:txBody>
          <a:bodyPr anchorCtr="0" anchor="t" bIns="0" lIns="0" spcFirstLastPara="1" rIns="0" wrap="square" tIns="108000">
            <a:noAutofit/>
          </a:bodyPr>
          <a:lstStyle>
            <a:lvl1pPr indent="-228600" lvl="0" marL="457200" algn="ctr">
              <a:lnSpc>
                <a:spcPct val="90000"/>
              </a:lnSpc>
              <a:spcBef>
                <a:spcPts val="1000"/>
              </a:spcBef>
              <a:spcAft>
                <a:spcPts val="0"/>
              </a:spcAft>
              <a:buClr>
                <a:srgbClr val="3F3F3F"/>
              </a:buClr>
              <a:buSzPts val="1800"/>
              <a:buNone/>
              <a:defRPr>
                <a:latin typeface="Rockwell"/>
                <a:ea typeface="Rockwell"/>
                <a:cs typeface="Rockwell"/>
                <a:sym typeface="Rockwell"/>
              </a:defRPr>
            </a:lvl1pPr>
            <a:lvl2pPr indent="-228600" lvl="1" marL="914400" algn="ctr">
              <a:lnSpc>
                <a:spcPct val="90000"/>
              </a:lnSpc>
              <a:spcBef>
                <a:spcPts val="500"/>
              </a:spcBef>
              <a:spcAft>
                <a:spcPts val="0"/>
              </a:spcAft>
              <a:buClr>
                <a:srgbClr val="3F3F3F"/>
              </a:buClr>
              <a:buSzPts val="1600"/>
              <a:buNone/>
              <a:defRPr/>
            </a:lvl2pPr>
            <a:lvl3pPr indent="-228600" lvl="2" marL="1371600" algn="ctr">
              <a:lnSpc>
                <a:spcPct val="90000"/>
              </a:lnSpc>
              <a:spcBef>
                <a:spcPts val="500"/>
              </a:spcBef>
              <a:spcAft>
                <a:spcPts val="0"/>
              </a:spcAft>
              <a:buClr>
                <a:srgbClr val="3F3F3F"/>
              </a:buClr>
              <a:buSzPts val="1400"/>
              <a:buNone/>
              <a:defRPr/>
            </a:lvl3pPr>
            <a:lvl4pPr indent="-228600" lvl="3" marL="1828800" algn="ctr">
              <a:lnSpc>
                <a:spcPct val="90000"/>
              </a:lnSpc>
              <a:spcBef>
                <a:spcPts val="500"/>
              </a:spcBef>
              <a:spcAft>
                <a:spcPts val="0"/>
              </a:spcAft>
              <a:buClr>
                <a:srgbClr val="3F3F3F"/>
              </a:buClr>
              <a:buSzPts val="1400"/>
              <a:buNone/>
              <a:defRPr/>
            </a:lvl4pPr>
            <a:lvl5pPr indent="-228600" lvl="4" marL="2286000" algn="ctr">
              <a:lnSpc>
                <a:spcPct val="90000"/>
              </a:lnSpc>
              <a:spcBef>
                <a:spcPts val="500"/>
              </a:spcBef>
              <a:spcAft>
                <a:spcPts val="0"/>
              </a:spcAft>
              <a:buClr>
                <a:srgbClr val="3F3F3F"/>
              </a:buClr>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16"/>
          <p:cNvSpPr txBox="1"/>
          <p:nvPr>
            <p:ph idx="6" type="body"/>
          </p:nvPr>
        </p:nvSpPr>
        <p:spPr>
          <a:xfrm>
            <a:off x="4608336" y="1647040"/>
            <a:ext cx="2975578" cy="648000"/>
          </a:xfrm>
          <a:prstGeom prst="rect">
            <a:avLst/>
          </a:prstGeom>
          <a:noFill/>
          <a:ln cap="flat" cmpd="sng" w="9525">
            <a:solidFill>
              <a:schemeClr val="accent2"/>
            </a:solidFill>
            <a:prstDash val="solid"/>
            <a:round/>
            <a:headEnd len="sm" w="sm" type="none"/>
            <a:tailEnd len="sm" w="sm" type="none"/>
          </a:ln>
        </p:spPr>
        <p:txBody>
          <a:bodyPr anchorCtr="0" anchor="t" bIns="0" lIns="0" spcFirstLastPara="1" rIns="0" wrap="square" tIns="108000">
            <a:noAutofit/>
          </a:bodyPr>
          <a:lstStyle>
            <a:lvl1pPr indent="-228600" lvl="0" marL="457200" algn="ctr">
              <a:lnSpc>
                <a:spcPct val="90000"/>
              </a:lnSpc>
              <a:spcBef>
                <a:spcPts val="1000"/>
              </a:spcBef>
              <a:spcAft>
                <a:spcPts val="0"/>
              </a:spcAft>
              <a:buClr>
                <a:srgbClr val="3F3F3F"/>
              </a:buClr>
              <a:buSzPts val="1800"/>
              <a:buNone/>
              <a:defRPr>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16"/>
          <p:cNvSpPr txBox="1"/>
          <p:nvPr>
            <p:ph idx="7" type="body"/>
          </p:nvPr>
        </p:nvSpPr>
        <p:spPr>
          <a:xfrm>
            <a:off x="8483986" y="1647240"/>
            <a:ext cx="2975578" cy="648000"/>
          </a:xfrm>
          <a:prstGeom prst="rect">
            <a:avLst/>
          </a:prstGeom>
          <a:noFill/>
          <a:ln cap="flat" cmpd="sng" w="9525">
            <a:solidFill>
              <a:schemeClr val="accent3"/>
            </a:solidFill>
            <a:prstDash val="solid"/>
            <a:round/>
            <a:headEnd len="sm" w="sm" type="none"/>
            <a:tailEnd len="sm" w="sm" type="none"/>
          </a:ln>
        </p:spPr>
        <p:txBody>
          <a:bodyPr anchorCtr="0" anchor="t" bIns="0" lIns="0" spcFirstLastPara="1" rIns="0" wrap="square" tIns="108000">
            <a:noAutofit/>
          </a:bodyPr>
          <a:lstStyle>
            <a:lvl1pPr indent="-228600" lvl="0" marL="457200" algn="ctr">
              <a:lnSpc>
                <a:spcPct val="90000"/>
              </a:lnSpc>
              <a:spcBef>
                <a:spcPts val="1000"/>
              </a:spcBef>
              <a:spcAft>
                <a:spcPts val="0"/>
              </a:spcAft>
              <a:buClr>
                <a:srgbClr val="3F3F3F"/>
              </a:buClr>
              <a:buSzPts val="1800"/>
              <a:buNone/>
              <a:defRPr>
                <a:latin typeface="Rockwell"/>
                <a:ea typeface="Rockwell"/>
                <a:cs typeface="Rockwell"/>
                <a:sym typeface="Rockwell"/>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l título">
  <p:cSld name="2_Diapositiva del título">
    <p:bg>
      <p:bgPr>
        <a:solidFill>
          <a:schemeClr val="lt1"/>
        </a:solidFill>
      </p:bgPr>
    </p:bg>
    <p:spTree>
      <p:nvGrpSpPr>
        <p:cNvPr id="83" name="Shape 83"/>
        <p:cNvGrpSpPr/>
        <p:nvPr/>
      </p:nvGrpSpPr>
      <p:grpSpPr>
        <a:xfrm>
          <a:off x="0" y="0"/>
          <a:ext cx="0" cy="0"/>
          <a:chOff x="0" y="0"/>
          <a:chExt cx="0" cy="0"/>
        </a:xfrm>
      </p:grpSpPr>
      <p:sp>
        <p:nvSpPr>
          <p:cNvPr id="84" name="Google Shape;84;p77"/>
          <p:cNvSpPr/>
          <p:nvPr/>
        </p:nvSpPr>
        <p:spPr>
          <a:xfrm>
            <a:off x="0" y="6771286"/>
            <a:ext cx="12192000" cy="867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77"/>
          <p:cNvSpPr/>
          <p:nvPr/>
        </p:nvSpPr>
        <p:spPr>
          <a:xfrm>
            <a:off x="0" y="0"/>
            <a:ext cx="12192000" cy="867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77"/>
          <p:cNvSpPr/>
          <p:nvPr/>
        </p:nvSpPr>
        <p:spPr>
          <a:xfrm rot="5400000">
            <a:off x="-3385643" y="3385642"/>
            <a:ext cx="6858001" cy="867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77"/>
          <p:cNvSpPr/>
          <p:nvPr/>
        </p:nvSpPr>
        <p:spPr>
          <a:xfrm rot="5400000">
            <a:off x="8719643" y="3385643"/>
            <a:ext cx="6858000" cy="867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8" name="Google Shape;88;p77"/>
          <p:cNvSpPr/>
          <p:nvPr>
            <p:ph idx="2" type="pic"/>
          </p:nvPr>
        </p:nvSpPr>
        <p:spPr>
          <a:xfrm>
            <a:off x="86714" y="86714"/>
            <a:ext cx="6009285" cy="6684572"/>
          </a:xfrm>
          <a:prstGeom prst="rect">
            <a:avLst/>
          </a:prstGeom>
          <a:solidFill>
            <a:srgbClr val="D8D8D8"/>
          </a:solidFill>
          <a:ln>
            <a:noFill/>
          </a:ln>
        </p:spPr>
      </p:sp>
      <p:sp>
        <p:nvSpPr>
          <p:cNvPr id="89" name="Google Shape;89;p77"/>
          <p:cNvSpPr txBox="1"/>
          <p:nvPr>
            <p:ph type="ctrTitle"/>
          </p:nvPr>
        </p:nvSpPr>
        <p:spPr>
          <a:xfrm>
            <a:off x="6095999" y="86714"/>
            <a:ext cx="6009287" cy="4068402"/>
          </a:xfrm>
          <a:prstGeom prst="rect">
            <a:avLst/>
          </a:prstGeom>
          <a:solidFill>
            <a:schemeClr val="dk1">
              <a:alpha val="80000"/>
            </a:schemeClr>
          </a:solidFill>
          <a:ln>
            <a:noFill/>
          </a:ln>
        </p:spPr>
        <p:txBody>
          <a:bodyPr anchorCtr="0" anchor="b" bIns="144000" lIns="288000" spcFirstLastPara="1" rIns="432000" wrap="square" tIns="0">
            <a:noAutofit/>
          </a:bodyPr>
          <a:lstStyle>
            <a:lvl1pPr lvl="0" algn="r">
              <a:lnSpc>
                <a:spcPct val="90000"/>
              </a:lnSpc>
              <a:spcBef>
                <a:spcPts val="0"/>
              </a:spcBef>
              <a:spcAft>
                <a:spcPts val="0"/>
              </a:spcAft>
              <a:buClr>
                <a:schemeClr val="lt1"/>
              </a:buClr>
              <a:buSzPts val="3600"/>
              <a:buFont typeface="Rockwel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77"/>
          <p:cNvSpPr txBox="1"/>
          <p:nvPr>
            <p:ph idx="1" type="subTitle"/>
          </p:nvPr>
        </p:nvSpPr>
        <p:spPr>
          <a:xfrm>
            <a:off x="6095999" y="4152672"/>
            <a:ext cx="6009287" cy="1818422"/>
          </a:xfrm>
          <a:prstGeom prst="rect">
            <a:avLst/>
          </a:prstGeom>
          <a:solidFill>
            <a:srgbClr val="F2F2F2">
              <a:alpha val="80000"/>
            </a:srgbClr>
          </a:solidFill>
          <a:ln>
            <a:noFill/>
          </a:ln>
        </p:spPr>
        <p:txBody>
          <a:bodyPr anchorCtr="0" anchor="t" bIns="0" lIns="288000" spcFirstLastPara="1" rIns="432000" wrap="square" tIns="144000">
            <a:noAutofit/>
          </a:bodyPr>
          <a:lstStyle>
            <a:lvl1pPr lvl="0" algn="r">
              <a:lnSpc>
                <a:spcPct val="90000"/>
              </a:lnSpc>
              <a:spcBef>
                <a:spcPts val="1000"/>
              </a:spcBef>
              <a:spcAft>
                <a:spcPts val="0"/>
              </a:spcAft>
              <a:buClr>
                <a:schemeClr val="dk1"/>
              </a:buClr>
              <a:buSzPts val="2100"/>
              <a:buNone/>
              <a:defRPr sz="2100">
                <a:solidFill>
                  <a:schemeClr val="dk1"/>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1" name="Google Shape;91;p77"/>
          <p:cNvSpPr txBox="1"/>
          <p:nvPr/>
        </p:nvSpPr>
        <p:spPr>
          <a:xfrm>
            <a:off x="5861957" y="6613071"/>
            <a:ext cx="0" cy="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3F3F3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a 5">
  <p:cSld name="Columna 5">
    <p:spTree>
      <p:nvGrpSpPr>
        <p:cNvPr id="92" name="Shape 92"/>
        <p:cNvGrpSpPr/>
        <p:nvPr/>
      </p:nvGrpSpPr>
      <p:grpSpPr>
        <a:xfrm>
          <a:off x="0" y="0"/>
          <a:ext cx="0" cy="0"/>
          <a:chOff x="0" y="0"/>
          <a:chExt cx="0" cy="0"/>
        </a:xfrm>
      </p:grpSpPr>
      <p:sp>
        <p:nvSpPr>
          <p:cNvPr id="93" name="Google Shape;93;p81"/>
          <p:cNvSpPr txBox="1"/>
          <p:nvPr>
            <p:ph type="title"/>
          </p:nvPr>
        </p:nvSpPr>
        <p:spPr>
          <a:xfrm>
            <a:off x="432000" y="432000"/>
            <a:ext cx="11340000" cy="4320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rgbClr val="3F3F3F"/>
              </a:buClr>
              <a:buSzPts val="3200"/>
              <a:buFont typeface="Rockwell"/>
              <a:buNone/>
              <a:defRPr>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81"/>
          <p:cNvSpPr txBox="1"/>
          <p:nvPr>
            <p:ph idx="1" type="body"/>
          </p:nvPr>
        </p:nvSpPr>
        <p:spPr>
          <a:xfrm>
            <a:off x="432000" y="1152000"/>
            <a:ext cx="2160000" cy="5039250"/>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rgbClr val="3F3F3F"/>
              </a:buClr>
              <a:buSzPts val="1800"/>
              <a:buChar char="•"/>
              <a:defRPr>
                <a:solidFill>
                  <a:srgbClr val="3F3F3F"/>
                </a:solidFill>
              </a:defRPr>
            </a:lvl1pPr>
            <a:lvl2pPr indent="-330200" lvl="1" marL="914400" algn="l">
              <a:lnSpc>
                <a:spcPct val="90000"/>
              </a:lnSpc>
              <a:spcBef>
                <a:spcPts val="500"/>
              </a:spcBef>
              <a:spcAft>
                <a:spcPts val="0"/>
              </a:spcAft>
              <a:buClr>
                <a:srgbClr val="3F3F3F"/>
              </a:buClr>
              <a:buSzPts val="1600"/>
              <a:buChar char="•"/>
              <a:defRPr>
                <a:solidFill>
                  <a:srgbClr val="3F3F3F"/>
                </a:solidFill>
              </a:defRPr>
            </a:lvl2pPr>
            <a:lvl3pPr indent="-317500" lvl="2" marL="1371600" algn="l">
              <a:lnSpc>
                <a:spcPct val="90000"/>
              </a:lnSpc>
              <a:spcBef>
                <a:spcPts val="500"/>
              </a:spcBef>
              <a:spcAft>
                <a:spcPts val="0"/>
              </a:spcAft>
              <a:buClr>
                <a:srgbClr val="3F3F3F"/>
              </a:buClr>
              <a:buSzPts val="1400"/>
              <a:buChar char="•"/>
              <a:defRPr>
                <a:solidFill>
                  <a:srgbClr val="3F3F3F"/>
                </a:solidFill>
              </a:defRPr>
            </a:lvl3pPr>
            <a:lvl4pPr indent="-317500" lvl="3" marL="1828800" algn="l">
              <a:lnSpc>
                <a:spcPct val="90000"/>
              </a:lnSpc>
              <a:spcBef>
                <a:spcPts val="500"/>
              </a:spcBef>
              <a:spcAft>
                <a:spcPts val="0"/>
              </a:spcAft>
              <a:buClr>
                <a:srgbClr val="3F3F3F"/>
              </a:buClr>
              <a:buSzPts val="1400"/>
              <a:buChar char="•"/>
              <a:defRPr>
                <a:solidFill>
                  <a:srgbClr val="3F3F3F"/>
                </a:solidFill>
              </a:defRPr>
            </a:lvl4pPr>
            <a:lvl5pPr indent="-317500" lvl="4" marL="2286000" algn="l">
              <a:lnSpc>
                <a:spcPct val="90000"/>
              </a:lnSpc>
              <a:spcBef>
                <a:spcPts val="500"/>
              </a:spcBef>
              <a:spcAft>
                <a:spcPts val="0"/>
              </a:spcAft>
              <a:buClr>
                <a:srgbClr val="3F3F3F"/>
              </a:buClr>
              <a:buSzPts val="1400"/>
              <a:buChar char="•"/>
              <a:defRPr>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81"/>
          <p:cNvSpPr txBox="1"/>
          <p:nvPr>
            <p:ph idx="11" type="ftr"/>
          </p:nvPr>
        </p:nvSpPr>
        <p:spPr>
          <a:xfrm>
            <a:off x="431999" y="6188628"/>
            <a:ext cx="8784941" cy="365125"/>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6" name="Google Shape;96;p81"/>
          <p:cNvSpPr txBox="1"/>
          <p:nvPr>
            <p:ph idx="2" type="body"/>
          </p:nvPr>
        </p:nvSpPr>
        <p:spPr>
          <a:xfrm>
            <a:off x="2726412" y="1152525"/>
            <a:ext cx="2160588" cy="50387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81"/>
          <p:cNvSpPr txBox="1"/>
          <p:nvPr>
            <p:ph idx="3" type="body"/>
          </p:nvPr>
        </p:nvSpPr>
        <p:spPr>
          <a:xfrm>
            <a:off x="5021412" y="1152525"/>
            <a:ext cx="2160588" cy="50387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81"/>
          <p:cNvSpPr txBox="1"/>
          <p:nvPr>
            <p:ph idx="4" type="body"/>
          </p:nvPr>
        </p:nvSpPr>
        <p:spPr>
          <a:xfrm>
            <a:off x="7316412" y="1148060"/>
            <a:ext cx="2160588" cy="50387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81"/>
          <p:cNvSpPr txBox="1"/>
          <p:nvPr>
            <p:ph idx="5" type="body"/>
          </p:nvPr>
        </p:nvSpPr>
        <p:spPr>
          <a:xfrm>
            <a:off x="9611412" y="1152525"/>
            <a:ext cx="2160588" cy="50387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1"/>
          <p:cNvSpPr txBox="1"/>
          <p:nvPr>
            <p:ph type="title"/>
          </p:nvPr>
        </p:nvSpPr>
        <p:spPr>
          <a:xfrm>
            <a:off x="432000" y="432000"/>
            <a:ext cx="11340000" cy="4320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2"/>
              </a:buClr>
              <a:buSzPts val="3200"/>
              <a:buFont typeface="Rockwell"/>
              <a:buNone/>
              <a:defRPr b="0" i="0" sz="3200" u="none" cap="none" strike="noStrike">
                <a:solidFill>
                  <a:schemeClr val="dk2"/>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1"/>
          <p:cNvSpPr txBox="1"/>
          <p:nvPr>
            <p:ph idx="1" type="body"/>
          </p:nvPr>
        </p:nvSpPr>
        <p:spPr>
          <a:xfrm>
            <a:off x="432000" y="1152000"/>
            <a:ext cx="11340000" cy="4680000"/>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1000"/>
              </a:spcBef>
              <a:spcAft>
                <a:spcPts val="0"/>
              </a:spcAft>
              <a:buClr>
                <a:srgbClr val="3F3F3F"/>
              </a:buClr>
              <a:buSzPts val="1800"/>
              <a:buFont typeface="Arial"/>
              <a:buChar char="•"/>
              <a:defRPr b="0" i="0" sz="1800" u="none" cap="none" strike="noStrike">
                <a:solidFill>
                  <a:srgbClr val="3F3F3F"/>
                </a:solidFill>
                <a:latin typeface="Calibri"/>
                <a:ea typeface="Calibri"/>
                <a:cs typeface="Calibri"/>
                <a:sym typeface="Calibri"/>
              </a:defRPr>
            </a:lvl1pPr>
            <a:lvl2pPr indent="-330200" lvl="1" marL="914400" marR="0" rtl="0" algn="l">
              <a:lnSpc>
                <a:spcPct val="90000"/>
              </a:lnSpc>
              <a:spcBef>
                <a:spcPts val="500"/>
              </a:spcBef>
              <a:spcAft>
                <a:spcPts val="0"/>
              </a:spcAft>
              <a:buClr>
                <a:srgbClr val="3F3F3F"/>
              </a:buClr>
              <a:buSzPts val="1600"/>
              <a:buFont typeface="Arial"/>
              <a:buChar char="•"/>
              <a:defRPr b="0" i="0" sz="16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500"/>
              </a:spcBef>
              <a:spcAft>
                <a:spcPts val="0"/>
              </a:spcAft>
              <a:buClr>
                <a:srgbClr val="3F3F3F"/>
              </a:buClr>
              <a:buSzPts val="1400"/>
              <a:buFont typeface="Arial"/>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500"/>
              </a:spcBef>
              <a:spcAft>
                <a:spcPts val="0"/>
              </a:spcAft>
              <a:buClr>
                <a:srgbClr val="3F3F3F"/>
              </a:buClr>
              <a:buSzPts val="1400"/>
              <a:buFont typeface="Arial"/>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500"/>
              </a:spcBef>
              <a:spcAft>
                <a:spcPts val="0"/>
              </a:spcAft>
              <a:buClr>
                <a:srgbClr val="3F3F3F"/>
              </a:buClr>
              <a:buSzPts val="1400"/>
              <a:buFont typeface="Arial"/>
              <a:buChar char="•"/>
              <a:defRPr b="0" i="0" sz="1400" u="none" cap="none" strike="noStrike">
                <a:solidFill>
                  <a:srgbClr val="3F3F3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1"/>
          <p:cNvSpPr/>
          <p:nvPr/>
        </p:nvSpPr>
        <p:spPr>
          <a:xfrm>
            <a:off x="0" y="6771286"/>
            <a:ext cx="12192000" cy="8671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61"/>
          <p:cNvSpPr/>
          <p:nvPr/>
        </p:nvSpPr>
        <p:spPr>
          <a:xfrm>
            <a:off x="0" y="0"/>
            <a:ext cx="12192000" cy="8671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61"/>
          <p:cNvSpPr/>
          <p:nvPr/>
        </p:nvSpPr>
        <p:spPr>
          <a:xfrm rot="5400000">
            <a:off x="-3385643" y="3385642"/>
            <a:ext cx="6858001" cy="8671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61"/>
          <p:cNvSpPr/>
          <p:nvPr/>
        </p:nvSpPr>
        <p:spPr>
          <a:xfrm rot="5400000">
            <a:off x="8719643" y="3385643"/>
            <a:ext cx="6858000" cy="8671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2"/>
          <p:cNvSpPr txBox="1"/>
          <p:nvPr>
            <p:ph type="ctrTitle"/>
          </p:nvPr>
        </p:nvSpPr>
        <p:spPr>
          <a:xfrm>
            <a:off x="0" y="1768422"/>
            <a:ext cx="6840000" cy="2387600"/>
          </a:xfrm>
          <a:prstGeom prst="rect">
            <a:avLst/>
          </a:prstGeom>
          <a:solidFill>
            <a:schemeClr val="dk1">
              <a:alpha val="80000"/>
            </a:schemeClr>
          </a:solidFill>
          <a:ln>
            <a:noFill/>
          </a:ln>
        </p:spPr>
        <p:txBody>
          <a:bodyPr anchorCtr="0" anchor="b" bIns="144000" lIns="432000" spcFirstLastPara="1" rIns="432000" wrap="square" tIns="0">
            <a:noAutofit/>
          </a:bodyPr>
          <a:lstStyle/>
          <a:p>
            <a:pPr indent="0" lvl="0" marL="0" rtl="0" algn="l">
              <a:lnSpc>
                <a:spcPct val="90000"/>
              </a:lnSpc>
              <a:spcBef>
                <a:spcPts val="0"/>
              </a:spcBef>
              <a:spcAft>
                <a:spcPts val="0"/>
              </a:spcAft>
              <a:buClr>
                <a:schemeClr val="lt1"/>
              </a:buClr>
              <a:buSzPts val="4200"/>
              <a:buFont typeface="Rockwell"/>
              <a:buNone/>
            </a:pPr>
            <a:r>
              <a:rPr lang="es-ES" sz="4200"/>
              <a:t>Smart Pulse</a:t>
            </a:r>
            <a:endParaRPr>
              <a:latin typeface="Rockwell"/>
              <a:ea typeface="Rockwell"/>
              <a:cs typeface="Rockwell"/>
              <a:sym typeface="Rockwell"/>
            </a:endParaRPr>
          </a:p>
        </p:txBody>
      </p:sp>
      <p:sp>
        <p:nvSpPr>
          <p:cNvPr id="149" name="Google Shape;149;p2"/>
          <p:cNvSpPr txBox="1"/>
          <p:nvPr>
            <p:ph idx="1" type="subTitle"/>
          </p:nvPr>
        </p:nvSpPr>
        <p:spPr>
          <a:xfrm>
            <a:off x="0" y="4153578"/>
            <a:ext cx="6840000" cy="936000"/>
          </a:xfrm>
          <a:prstGeom prst="rect">
            <a:avLst/>
          </a:prstGeom>
          <a:solidFill>
            <a:schemeClr val="dk1">
              <a:alpha val="89019"/>
            </a:schemeClr>
          </a:solidFill>
          <a:ln>
            <a:noFill/>
          </a:ln>
        </p:spPr>
        <p:txBody>
          <a:bodyPr anchorCtr="0" anchor="t" bIns="0" lIns="432000" spcFirstLastPara="1" rIns="0" wrap="square" tIns="144000">
            <a:noAutofit/>
          </a:bodyPr>
          <a:lstStyle/>
          <a:p>
            <a:pPr indent="0" lvl="0" marL="0" rtl="0" algn="l">
              <a:lnSpc>
                <a:spcPct val="90000"/>
              </a:lnSpc>
              <a:spcBef>
                <a:spcPts val="0"/>
              </a:spcBef>
              <a:spcAft>
                <a:spcPts val="0"/>
              </a:spcAft>
              <a:buClr>
                <a:schemeClr val="lt1"/>
              </a:buClr>
              <a:buSzPts val="2100"/>
              <a:buNone/>
            </a:pPr>
            <a:r>
              <a:t/>
            </a:r>
            <a:endParaRPr>
              <a:latin typeface="Calibri"/>
              <a:ea typeface="Calibri"/>
              <a:cs typeface="Calibri"/>
              <a:sym typeface="Calibri"/>
            </a:endParaRPr>
          </a:p>
        </p:txBody>
      </p:sp>
      <p:pic>
        <p:nvPicPr>
          <p:cNvPr id="150" name="Google Shape;150;p2"/>
          <p:cNvPicPr preferRelativeResize="0"/>
          <p:nvPr/>
        </p:nvPicPr>
        <p:blipFill>
          <a:blip r:embed="rId3">
            <a:alphaModFix/>
          </a:blip>
          <a:stretch>
            <a:fillRect/>
          </a:stretch>
        </p:blipFill>
        <p:spPr>
          <a:xfrm>
            <a:off x="6840000" y="901112"/>
            <a:ext cx="5047199" cy="505578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121748a687_0_39"/>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¿Qué edad tiene mi cliente?</a:t>
            </a:r>
            <a:endParaRPr>
              <a:solidFill>
                <a:schemeClr val="dk2"/>
              </a:solidFill>
            </a:endParaRPr>
          </a:p>
        </p:txBody>
      </p:sp>
      <p:sp>
        <p:nvSpPr>
          <p:cNvPr id="213" name="Google Shape;213;g2121748a687_0_39"/>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35 A 55 AÑOS</a:t>
            </a:r>
            <a:endParaRPr b="0" i="0" sz="2250" u="none" cap="none" strike="noStrike">
              <a:solidFill>
                <a:schemeClr val="dk1"/>
              </a:solidFill>
              <a:highlight>
                <a:schemeClr val="lt1"/>
              </a:highlight>
              <a:latin typeface="Arial"/>
              <a:ea typeface="Arial"/>
              <a:cs typeface="Arial"/>
              <a:sym typeface="Arial"/>
            </a:endParaRPr>
          </a:p>
        </p:txBody>
      </p:sp>
      <p:sp>
        <p:nvSpPr>
          <p:cNvPr id="214" name="Google Shape;214;g2121748a687_0_39"/>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¿De qué sexo es mi cliente?</a:t>
            </a:r>
            <a:endParaRPr>
              <a:solidFill>
                <a:schemeClr val="dk2"/>
              </a:solidFill>
            </a:endParaRPr>
          </a:p>
        </p:txBody>
      </p:sp>
      <p:sp>
        <p:nvSpPr>
          <p:cNvPr id="215" name="Google Shape;215;g2121748a687_0_39"/>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Hombres y Mujeres</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121748a687_0_47"/>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¿De qué segmento social es mi cliente?</a:t>
            </a:r>
            <a:endParaRPr>
              <a:solidFill>
                <a:schemeClr val="dk2"/>
              </a:solidFill>
            </a:endParaRPr>
          </a:p>
        </p:txBody>
      </p:sp>
      <p:sp>
        <p:nvSpPr>
          <p:cNvPr id="221" name="Google Shape;221;g2121748a687_0_47"/>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Alto</a:t>
            </a:r>
            <a:endParaRPr b="0" i="0" sz="2250" u="none" cap="none" strike="noStrike">
              <a:solidFill>
                <a:schemeClr val="dk1"/>
              </a:solidFill>
              <a:highlight>
                <a:schemeClr val="lt1"/>
              </a:highlight>
              <a:latin typeface="Arial"/>
              <a:ea typeface="Arial"/>
              <a:cs typeface="Arial"/>
              <a:sym typeface="Arial"/>
            </a:endParaRPr>
          </a:p>
        </p:txBody>
      </p:sp>
      <p:sp>
        <p:nvSpPr>
          <p:cNvPr id="222" name="Google Shape;222;g2121748a687_0_47"/>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¿Dónde reside mi cliente?</a:t>
            </a:r>
            <a:endParaRPr>
              <a:solidFill>
                <a:schemeClr val="dk2"/>
              </a:solidFill>
            </a:endParaRPr>
          </a:p>
        </p:txBody>
      </p:sp>
      <p:sp>
        <p:nvSpPr>
          <p:cNvPr id="223" name="Google Shape;223;g2121748a687_0_47"/>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Quito, Guayaquil, Manta, Cuenca</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121748a687_0_55"/>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el estado civil de mi cliente?</a:t>
            </a:r>
            <a:endParaRPr>
              <a:solidFill>
                <a:schemeClr val="dk2"/>
              </a:solidFill>
            </a:endParaRPr>
          </a:p>
        </p:txBody>
      </p:sp>
      <p:sp>
        <p:nvSpPr>
          <p:cNvPr id="229" name="Google Shape;229;g2121748a687_0_55"/>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Indistinto</a:t>
            </a:r>
            <a:endParaRPr b="0" i="0" sz="2250" u="none" cap="none" strike="noStrike">
              <a:solidFill>
                <a:schemeClr val="dk1"/>
              </a:solidFill>
              <a:highlight>
                <a:schemeClr val="lt1"/>
              </a:highlight>
              <a:latin typeface="Arial"/>
              <a:ea typeface="Arial"/>
              <a:cs typeface="Arial"/>
              <a:sym typeface="Arial"/>
            </a:endParaRPr>
          </a:p>
        </p:txBody>
      </p:sp>
      <p:sp>
        <p:nvSpPr>
          <p:cNvPr id="230" name="Google Shape;230;g2121748a687_0_55"/>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¿Cuántos hijos tiene mi cliente?</a:t>
            </a:r>
            <a:endParaRPr>
              <a:solidFill>
                <a:schemeClr val="dk2"/>
              </a:solidFill>
            </a:endParaRPr>
          </a:p>
        </p:txBody>
      </p:sp>
      <p:sp>
        <p:nvSpPr>
          <p:cNvPr id="231" name="Google Shape;231;g2121748a687_0_55"/>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1 a 2 hijos</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121748a687_0_63"/>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la profesión de mi cliente?</a:t>
            </a:r>
            <a:endParaRPr>
              <a:solidFill>
                <a:schemeClr val="dk2"/>
              </a:solidFill>
            </a:endParaRPr>
          </a:p>
        </p:txBody>
      </p:sp>
      <p:sp>
        <p:nvSpPr>
          <p:cNvPr id="237" name="Google Shape;237;g2121748a687_0_63"/>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Empresarios, emprendedores, comerciantes, dependientes</a:t>
            </a:r>
            <a:endParaRPr b="0" i="0" sz="2250" u="none" cap="none" strike="noStrike">
              <a:solidFill>
                <a:schemeClr val="dk1"/>
              </a:solidFill>
              <a:highlight>
                <a:schemeClr val="lt1"/>
              </a:highlight>
              <a:latin typeface="Arial"/>
              <a:ea typeface="Arial"/>
              <a:cs typeface="Arial"/>
              <a:sym typeface="Arial"/>
            </a:endParaRPr>
          </a:p>
        </p:txBody>
      </p:sp>
      <p:sp>
        <p:nvSpPr>
          <p:cNvPr id="238" name="Google Shape;238;g2121748a687_0_63"/>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¿Cuáles son las aficiones de mi cliente</a:t>
            </a:r>
            <a:endParaRPr>
              <a:solidFill>
                <a:schemeClr val="dk2"/>
              </a:solidFill>
            </a:endParaRPr>
          </a:p>
        </p:txBody>
      </p:sp>
      <p:sp>
        <p:nvSpPr>
          <p:cNvPr id="239" name="Google Shape;239;g2121748a687_0_63"/>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viajes, deportes, vida fitness, estudios, experiencias gastronómicas, entretenimiento, arte y cultura</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121748a687_0_71"/>
          <p:cNvSpPr txBox="1"/>
          <p:nvPr>
            <p:ph type="title"/>
          </p:nvPr>
        </p:nvSpPr>
        <p:spPr>
          <a:xfrm>
            <a:off x="293625" y="370500"/>
            <a:ext cx="5121600" cy="680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el uso de la tecnología de mi cliente?</a:t>
            </a:r>
            <a:endParaRPr>
              <a:solidFill>
                <a:schemeClr val="dk2"/>
              </a:solidFill>
            </a:endParaRPr>
          </a:p>
        </p:txBody>
      </p:sp>
      <p:sp>
        <p:nvSpPr>
          <p:cNvPr id="245" name="Google Shape;245;g2121748a687_0_71"/>
          <p:cNvSpPr/>
          <p:nvPr/>
        </p:nvSpPr>
        <p:spPr>
          <a:xfrm>
            <a:off x="370475" y="1532025"/>
            <a:ext cx="45399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Medio a Alto</a:t>
            </a:r>
            <a:endParaRPr b="0" i="0" sz="2250" u="none" cap="none" strike="noStrike">
              <a:solidFill>
                <a:schemeClr val="dk1"/>
              </a:solidFill>
              <a:highlight>
                <a:schemeClr val="lt1"/>
              </a:highlight>
              <a:latin typeface="Arial"/>
              <a:ea typeface="Arial"/>
              <a:cs typeface="Arial"/>
              <a:sym typeface="Arial"/>
            </a:endParaRPr>
          </a:p>
        </p:txBody>
      </p:sp>
      <p:sp>
        <p:nvSpPr>
          <p:cNvPr id="246" name="Google Shape;246;g2121748a687_0_71"/>
          <p:cNvSpPr txBox="1"/>
          <p:nvPr>
            <p:ph type="title"/>
          </p:nvPr>
        </p:nvSpPr>
        <p:spPr>
          <a:xfrm>
            <a:off x="6160300" y="370500"/>
            <a:ext cx="51216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¿Qué le gusta a mi cliente?</a:t>
            </a:r>
            <a:endParaRPr>
              <a:solidFill>
                <a:schemeClr val="dk2"/>
              </a:solidFill>
            </a:endParaRPr>
          </a:p>
        </p:txBody>
      </p:sp>
      <p:sp>
        <p:nvSpPr>
          <p:cNvPr id="247" name="Google Shape;247;g2121748a687_0_71"/>
          <p:cNvSpPr/>
          <p:nvPr/>
        </p:nvSpPr>
        <p:spPr>
          <a:xfrm>
            <a:off x="5469250" y="1192000"/>
            <a:ext cx="6561900" cy="5062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Conoce y aprecia el lujo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acostumbrados a obtener acceso a una alta experiencia de servicio al cliente</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Personalización enfocada a sus preferencias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Es exijente</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Demanda profesional y social de respuesta rápida, no acepta no como respuesta</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Reconocimiento y exclusividad</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121748a687_0_79"/>
          <p:cNvSpPr txBox="1"/>
          <p:nvPr>
            <p:ph type="title"/>
          </p:nvPr>
        </p:nvSpPr>
        <p:spPr>
          <a:xfrm>
            <a:off x="293625" y="370500"/>
            <a:ext cx="5713500" cy="1061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el pain de nuestro cliente que vamos a intentar resolver?</a:t>
            </a:r>
            <a:endParaRPr>
              <a:solidFill>
                <a:schemeClr val="dk2"/>
              </a:solidFill>
            </a:endParaRPr>
          </a:p>
        </p:txBody>
      </p:sp>
      <p:sp>
        <p:nvSpPr>
          <p:cNvPr id="253" name="Google Shape;253;g2121748a687_0_79"/>
          <p:cNvSpPr/>
          <p:nvPr/>
        </p:nvSpPr>
        <p:spPr>
          <a:xfrm>
            <a:off x="293625" y="1758575"/>
            <a:ext cx="5793900" cy="46566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Inseguridad</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perder el tiempo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atención ineficiente</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no maneja efectivo, espera que los medios de pago funcionen en todo lado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fallos tecnológicos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&amp;nbsp;</a:t>
            </a:r>
            <a:endParaRPr b="0" i="0" sz="2250" u="none" cap="none" strike="noStrike">
              <a:solidFill>
                <a:schemeClr val="dk1"/>
              </a:solidFill>
              <a:highlight>
                <a:schemeClr val="lt1"/>
              </a:highlight>
              <a:latin typeface="Arial"/>
              <a:ea typeface="Arial"/>
              <a:cs typeface="Arial"/>
              <a:sym typeface="Arial"/>
            </a:endParaRPr>
          </a:p>
        </p:txBody>
      </p:sp>
      <p:sp>
        <p:nvSpPr>
          <p:cNvPr id="254" name="Google Shape;254;g2121748a687_0_79"/>
          <p:cNvSpPr txBox="1"/>
          <p:nvPr>
            <p:ph type="title"/>
          </p:nvPr>
        </p:nvSpPr>
        <p:spPr>
          <a:xfrm>
            <a:off x="6728350" y="1143850"/>
            <a:ext cx="56349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Introduce una frase que tu cliente pudiera decir para expresar su pain relativo a nuestro proyecto, el que vamos a intentar resolver</a:t>
            </a:r>
            <a:endParaRPr>
              <a:solidFill>
                <a:schemeClr val="dk2"/>
              </a:solidFill>
            </a:endParaRPr>
          </a:p>
        </p:txBody>
      </p:sp>
      <p:sp>
        <p:nvSpPr>
          <p:cNvPr id="255" name="Google Shape;255;g2121748a687_0_79"/>
          <p:cNvSpPr/>
          <p:nvPr/>
        </p:nvSpPr>
        <p:spPr>
          <a:xfrm>
            <a:off x="6391075" y="2732300"/>
            <a:ext cx="5634900" cy="36828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me hacen perder mi tiempo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no saben quien soy</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con quien puedo hablar que me resuelva este problema</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no me sirve de nada ser cliente tanto años sino recibo un trato preferencial</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121748a687_0_87"/>
          <p:cNvSpPr txBox="1"/>
          <p:nvPr>
            <p:ph type="ctrTitle"/>
          </p:nvPr>
        </p:nvSpPr>
        <p:spPr>
          <a:xfrm>
            <a:off x="86715" y="2678912"/>
            <a:ext cx="6138000" cy="1409700"/>
          </a:xfrm>
          <a:prstGeom prst="rect">
            <a:avLst/>
          </a:prstGeom>
          <a:solidFill>
            <a:schemeClr val="dk1"/>
          </a:solidFill>
          <a:ln>
            <a:noFill/>
          </a:ln>
        </p:spPr>
        <p:txBody>
          <a:bodyPr anchorCtr="0" anchor="b" bIns="144000" lIns="288000" spcFirstLastPara="1" rIns="432000" wrap="square" tIns="0">
            <a:noAutofit/>
          </a:bodyPr>
          <a:lstStyle/>
          <a:p>
            <a:pPr indent="0" lvl="0" marL="0" rtl="0" algn="r">
              <a:lnSpc>
                <a:spcPct val="90000"/>
              </a:lnSpc>
              <a:spcBef>
                <a:spcPts val="0"/>
              </a:spcBef>
              <a:spcAft>
                <a:spcPts val="0"/>
              </a:spcAft>
              <a:buClr>
                <a:schemeClr val="lt1"/>
              </a:buClr>
              <a:buSzPts val="4200"/>
              <a:buFont typeface="Rockwell"/>
              <a:buNone/>
            </a:pPr>
            <a:r>
              <a:rPr lang="es-ES" sz="4200"/>
              <a:t>Sprint 3</a:t>
            </a:r>
            <a:endParaRPr/>
          </a:p>
        </p:txBody>
      </p:sp>
      <p:sp>
        <p:nvSpPr>
          <p:cNvPr id="261" name="Google Shape;261;g2121748a687_0_87"/>
          <p:cNvSpPr txBox="1"/>
          <p:nvPr>
            <p:ph idx="1" type="subTitle"/>
          </p:nvPr>
        </p:nvSpPr>
        <p:spPr>
          <a:xfrm>
            <a:off x="86715" y="4088611"/>
            <a:ext cx="6012000" cy="1845600"/>
          </a:xfrm>
          <a:prstGeom prst="rect">
            <a:avLst/>
          </a:prstGeom>
          <a:solidFill>
            <a:srgbClr val="262626"/>
          </a:solidFill>
          <a:ln>
            <a:noFill/>
          </a:ln>
        </p:spPr>
        <p:txBody>
          <a:bodyPr anchorCtr="0" anchor="t" bIns="0" lIns="288000" spcFirstLastPara="1" rIns="432000" wrap="square" tIns="144000">
            <a:noAutofit/>
          </a:bodyPr>
          <a:lstStyle/>
          <a:p>
            <a:pPr indent="0" lvl="0" marL="0" rtl="0" algn="r">
              <a:lnSpc>
                <a:spcPct val="90000"/>
              </a:lnSpc>
              <a:spcBef>
                <a:spcPts val="0"/>
              </a:spcBef>
              <a:spcAft>
                <a:spcPts val="0"/>
              </a:spcAft>
              <a:buClr>
                <a:schemeClr val="lt1"/>
              </a:buClr>
              <a:buSzPts val="2100"/>
              <a:buNone/>
            </a:pPr>
            <a:r>
              <a:t/>
            </a:r>
            <a:endParaRPr>
              <a:latin typeface="Calibri"/>
              <a:ea typeface="Calibri"/>
              <a:cs typeface="Calibri"/>
              <a:sym typeface="Calibri"/>
            </a:endParaRPr>
          </a:p>
        </p:txBody>
      </p:sp>
      <p:pic>
        <p:nvPicPr>
          <p:cNvPr id="262" name="Google Shape;262;g2121748a687_0_87"/>
          <p:cNvPicPr preferRelativeResize="0"/>
          <p:nvPr/>
        </p:nvPicPr>
        <p:blipFill>
          <a:blip r:embed="rId3">
            <a:alphaModFix/>
          </a:blip>
          <a:stretch>
            <a:fillRect/>
          </a:stretch>
        </p:blipFill>
        <p:spPr>
          <a:xfrm>
            <a:off x="6098725" y="2678900"/>
            <a:ext cx="5619750" cy="3255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121748a687_0_94"/>
          <p:cNvSpPr txBox="1"/>
          <p:nvPr>
            <p:ph type="title"/>
          </p:nvPr>
        </p:nvSpPr>
        <p:spPr>
          <a:xfrm>
            <a:off x="293625" y="370500"/>
            <a:ext cx="4939800" cy="1485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¿Cuáles son los mayores desafíos que enfrenta al administrar sus finanzas diarias?</a:t>
            </a:r>
            <a:endParaRPr>
              <a:solidFill>
                <a:schemeClr val="dk2"/>
              </a:solidFill>
            </a:endParaRPr>
          </a:p>
        </p:txBody>
      </p:sp>
      <p:sp>
        <p:nvSpPr>
          <p:cNvPr id="268" name="Google Shape;268;g2121748a687_0_94"/>
          <p:cNvSpPr/>
          <p:nvPr/>
        </p:nvSpPr>
        <p:spPr>
          <a:xfrm>
            <a:off x="139050" y="2081525"/>
            <a:ext cx="5369700" cy="43467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 Los gastos hormiga parecen invisibles sin embargo al momento de realizar la revisión de finanzas mensuales forman un rubro significativo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 No tiene un registro diario de los gastos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 no maneja dinero en efectivo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no dividir finanzas personales con las de la empresa</a:t>
            </a:r>
            <a:endParaRPr b="0" i="0" sz="2250" u="none" cap="none" strike="noStrike">
              <a:solidFill>
                <a:schemeClr val="dk1"/>
              </a:solidFill>
              <a:highlight>
                <a:schemeClr val="lt1"/>
              </a:highlight>
              <a:latin typeface="Arial"/>
              <a:ea typeface="Arial"/>
              <a:cs typeface="Arial"/>
              <a:sym typeface="Arial"/>
            </a:endParaRPr>
          </a:p>
        </p:txBody>
      </p:sp>
      <p:sp>
        <p:nvSpPr>
          <p:cNvPr id="269" name="Google Shape;269;g2121748a687_0_94"/>
          <p:cNvSpPr txBox="1"/>
          <p:nvPr>
            <p:ph type="title"/>
          </p:nvPr>
        </p:nvSpPr>
        <p:spPr>
          <a:xfrm>
            <a:off x="5800950" y="317625"/>
            <a:ext cx="6238200" cy="1704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¿Ha experimentado dificultades al realizar pagos o transferencias de dinero en el pasado? ¿Cuáles fueron esas dificultades?</a:t>
            </a:r>
            <a:endParaRPr>
              <a:solidFill>
                <a:schemeClr val="dk2"/>
              </a:solidFill>
            </a:endParaRPr>
          </a:p>
        </p:txBody>
      </p:sp>
      <p:sp>
        <p:nvSpPr>
          <p:cNvPr id="270" name="Google Shape;270;g2121748a687_0_94"/>
          <p:cNvSpPr/>
          <p:nvPr/>
        </p:nvSpPr>
        <p:spPr>
          <a:xfrm>
            <a:off x="5853450" y="2312700"/>
            <a:ext cx="5883900" cy="38007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Banco fuera de línea</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Banco no autoriza el pago</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Tiempo excedido</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Demasiados datos para crear beneficiarios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Ha superado límite máximo de transacciones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Fallos tecnológicos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Pago no es en tiempo real</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121748a687_0_102"/>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¿Qué características considera esenciales en una solución de pagos para que sea útil y efectiva para usted?</a:t>
            </a:r>
            <a:endParaRPr>
              <a:solidFill>
                <a:schemeClr val="dk2"/>
              </a:solidFill>
            </a:endParaRPr>
          </a:p>
        </p:txBody>
      </p:sp>
      <p:sp>
        <p:nvSpPr>
          <p:cNvPr id="276" name="Google Shape;276;g2121748a687_0_102"/>
          <p:cNvSpPr/>
          <p:nvPr/>
        </p:nvSpPr>
        <p:spPr>
          <a:xfrm>
            <a:off x="357350" y="1449600"/>
            <a:ext cx="10196400" cy="1979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Características para que sea útil y efectiva: que sea aceptada en todos los comercios, que su uso u tecnología brinde seguridad, fácil de usar que sea práctica y sencilla de ingresar y ejecutar los pagos, costos accesibles, que brinde una experiencia agradable para el usuario tanto para su uso para la solución de problemas, que sea personalizada y tenga un programa de recompensas</a:t>
            </a:r>
            <a:endParaRPr b="0" i="0" sz="2250" u="none" cap="none" strike="noStrike">
              <a:solidFill>
                <a:schemeClr val="dk1"/>
              </a:solidFill>
              <a:highlight>
                <a:schemeClr val="lt1"/>
              </a:highlight>
              <a:latin typeface="Arial"/>
              <a:ea typeface="Arial"/>
              <a:cs typeface="Arial"/>
              <a:sym typeface="Arial"/>
            </a:endParaRPr>
          </a:p>
        </p:txBody>
      </p:sp>
      <p:sp>
        <p:nvSpPr>
          <p:cNvPr id="277" name="Google Shape;277;g2121748a687_0_102"/>
          <p:cNvSpPr txBox="1"/>
          <p:nvPr>
            <p:ph type="title"/>
          </p:nvPr>
        </p:nvSpPr>
        <p:spPr>
          <a:xfrm>
            <a:off x="293625" y="4068025"/>
            <a:ext cx="11340000" cy="102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su nivel de comodidad con las tecnologías financieras y las aplicaciones móviles?</a:t>
            </a:r>
            <a:endParaRPr>
              <a:solidFill>
                <a:schemeClr val="dk2"/>
              </a:solidFill>
            </a:endParaRPr>
          </a:p>
        </p:txBody>
      </p:sp>
      <p:sp>
        <p:nvSpPr>
          <p:cNvPr id="278" name="Google Shape;278;g2121748a687_0_102"/>
          <p:cNvSpPr/>
          <p:nvPr/>
        </p:nvSpPr>
        <p:spPr>
          <a:xfrm>
            <a:off x="188725" y="52499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su nivel de comodidad es alto</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1bf71814c5_0_17"/>
          <p:cNvSpPr txBox="1"/>
          <p:nvPr>
            <p:ph type="title"/>
          </p:nvPr>
        </p:nvSpPr>
        <p:spPr>
          <a:xfrm>
            <a:off x="489375" y="803225"/>
            <a:ext cx="10776000" cy="20058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¿Cómo maneja actualmente la seguridad y protección de sus transacciones financieras en línea?</a:t>
            </a:r>
            <a:endParaRPr>
              <a:solidFill>
                <a:schemeClr val="dk2"/>
              </a:solidFill>
            </a:endParaRPr>
          </a:p>
        </p:txBody>
      </p:sp>
      <p:sp>
        <p:nvSpPr>
          <p:cNvPr id="284" name="Google Shape;284;g21bf71814c5_0_17"/>
          <p:cNvSpPr/>
          <p:nvPr/>
        </p:nvSpPr>
        <p:spPr>
          <a:xfrm>
            <a:off x="357375" y="3161100"/>
            <a:ext cx="11301300" cy="31770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Manejo de token digitales, ocultando la aplicación en el dispositivo celular, manejando claves sin datos personales, ocultando en app saldos y productos digitales como pólizas, manejando más de una cuenta, diversifica el riesgo, ahorro programado</a:t>
            </a:r>
            <a:endParaRPr b="0" i="0" sz="225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1"/>
          <p:cNvSpPr txBox="1"/>
          <p:nvPr>
            <p:ph type="ctrTitle"/>
          </p:nvPr>
        </p:nvSpPr>
        <p:spPr>
          <a:xfrm>
            <a:off x="86715" y="2678912"/>
            <a:ext cx="6137916" cy="1409700"/>
          </a:xfrm>
          <a:prstGeom prst="rect">
            <a:avLst/>
          </a:prstGeom>
          <a:solidFill>
            <a:schemeClr val="dk1"/>
          </a:solidFill>
          <a:ln>
            <a:noFill/>
          </a:ln>
        </p:spPr>
        <p:txBody>
          <a:bodyPr anchorCtr="0" anchor="b" bIns="144000" lIns="288000" spcFirstLastPara="1" rIns="432000" wrap="square" tIns="0">
            <a:noAutofit/>
          </a:bodyPr>
          <a:lstStyle/>
          <a:p>
            <a:pPr indent="0" lvl="0" marL="0" rtl="0" algn="r">
              <a:lnSpc>
                <a:spcPct val="90000"/>
              </a:lnSpc>
              <a:spcBef>
                <a:spcPts val="0"/>
              </a:spcBef>
              <a:spcAft>
                <a:spcPts val="0"/>
              </a:spcAft>
              <a:buClr>
                <a:schemeClr val="lt1"/>
              </a:buClr>
              <a:buSzPts val="4200"/>
              <a:buFont typeface="Rockwell"/>
              <a:buNone/>
            </a:pPr>
            <a:r>
              <a:rPr lang="es-ES" sz="4200"/>
              <a:t>Sprint 1</a:t>
            </a:r>
            <a:endParaRPr/>
          </a:p>
        </p:txBody>
      </p:sp>
      <p:sp>
        <p:nvSpPr>
          <p:cNvPr id="156" name="Google Shape;156;p31"/>
          <p:cNvSpPr txBox="1"/>
          <p:nvPr>
            <p:ph idx="1" type="subTitle"/>
          </p:nvPr>
        </p:nvSpPr>
        <p:spPr>
          <a:xfrm>
            <a:off x="86715" y="4088611"/>
            <a:ext cx="6012000" cy="1845743"/>
          </a:xfrm>
          <a:prstGeom prst="rect">
            <a:avLst/>
          </a:prstGeom>
          <a:solidFill>
            <a:srgbClr val="262626"/>
          </a:solidFill>
          <a:ln>
            <a:noFill/>
          </a:ln>
        </p:spPr>
        <p:txBody>
          <a:bodyPr anchorCtr="0" anchor="t" bIns="0" lIns="288000" spcFirstLastPara="1" rIns="432000" wrap="square" tIns="144000">
            <a:noAutofit/>
          </a:bodyPr>
          <a:lstStyle/>
          <a:p>
            <a:pPr indent="0" lvl="0" marL="0" rtl="0" algn="r">
              <a:lnSpc>
                <a:spcPct val="90000"/>
              </a:lnSpc>
              <a:spcBef>
                <a:spcPts val="0"/>
              </a:spcBef>
              <a:spcAft>
                <a:spcPts val="0"/>
              </a:spcAft>
              <a:buClr>
                <a:schemeClr val="lt1"/>
              </a:buClr>
              <a:buSzPts val="2100"/>
              <a:buNone/>
            </a:pPr>
            <a:r>
              <a:t/>
            </a:r>
            <a:endParaRPr>
              <a:latin typeface="Calibri"/>
              <a:ea typeface="Calibri"/>
              <a:cs typeface="Calibri"/>
              <a:sym typeface="Calibri"/>
            </a:endParaRPr>
          </a:p>
        </p:txBody>
      </p:sp>
      <p:pic>
        <p:nvPicPr>
          <p:cNvPr id="157" name="Google Shape;157;p31"/>
          <p:cNvPicPr preferRelativeResize="0"/>
          <p:nvPr/>
        </p:nvPicPr>
        <p:blipFill rotWithShape="1">
          <a:blip r:embed="rId3">
            <a:alphaModFix/>
          </a:blip>
          <a:srcRect b="34201" l="0" r="0" t="0"/>
          <a:stretch/>
        </p:blipFill>
        <p:spPr>
          <a:xfrm>
            <a:off x="6098725" y="2678900"/>
            <a:ext cx="5638800" cy="3255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121748a687_0_110"/>
          <p:cNvSpPr txBox="1"/>
          <p:nvPr>
            <p:ph type="title"/>
          </p:nvPr>
        </p:nvSpPr>
        <p:spPr>
          <a:xfrm>
            <a:off x="447300" y="894700"/>
            <a:ext cx="11408400" cy="6948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¿Qué funciones adicionales le gustaría ver en una solución de pagos que no ha encontrado en otras plataformas?</a:t>
            </a:r>
            <a:endParaRPr>
              <a:solidFill>
                <a:schemeClr val="dk2"/>
              </a:solidFill>
            </a:endParaRPr>
          </a:p>
        </p:txBody>
      </p:sp>
      <p:sp>
        <p:nvSpPr>
          <p:cNvPr id="290" name="Google Shape;290;g2121748a687_0_110"/>
          <p:cNvSpPr/>
          <p:nvPr/>
        </p:nvSpPr>
        <p:spPr>
          <a:xfrm>
            <a:off x="958700" y="2009175"/>
            <a:ext cx="10070700" cy="448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Pagos biométricos que vayan sustituyendo poco a poco a tecnologías actuales (Ej Nfc) donde se verifica identidad conectando sus servicios a Registro Civil y a su vez aumentando seguridad en las transacciones.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alertas en consumos no recurrentes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servicio de asistencia personalizada</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Consumos recurrentes automáticos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Interoperabilidad</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&amp;nbsp;</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2121748a687_0_118"/>
          <p:cNvSpPr txBox="1"/>
          <p:nvPr>
            <p:ph type="title"/>
          </p:nvPr>
        </p:nvSpPr>
        <p:spPr>
          <a:xfrm>
            <a:off x="949275" y="750350"/>
            <a:ext cx="9345900" cy="6948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¿Cómo prefiere recibir notificaciones y actualizaciones sobre sus transacciones y saldos?</a:t>
            </a:r>
            <a:endParaRPr>
              <a:solidFill>
                <a:schemeClr val="dk2"/>
              </a:solidFill>
            </a:endParaRPr>
          </a:p>
        </p:txBody>
      </p:sp>
      <p:sp>
        <p:nvSpPr>
          <p:cNvPr id="296" name="Google Shape;296;g2121748a687_0_118"/>
          <p:cNvSpPr/>
          <p:nvPr/>
        </p:nvSpPr>
        <p:spPr>
          <a:xfrm>
            <a:off x="147550" y="2310775"/>
            <a:ext cx="11104800" cy="34881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1. Notificaciones push en aplicaciones móviles: Utilizando aplicaciones móviles de bancos o plataformas financieras, las notificaciones push son una opción eficaz para mantener a los usuarios informados sobre transacciones y saldos en tiempo real.</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2. Alertas por correo electrónico: Aunque menos inmediatas que las notificaciones push, los correos electrónicos son una opción preferida por algunas personas para recibir resúmenes detallados de transacciones y saldos.</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3. Mensajes de texto (SMS): Las alertas a través de mensajes de texto son otra forma popular de comunicarse con esta audiencia, proporcionando información concisa sobre transacciones y saldos.</a:t>
            </a:r>
            <a:endParaRPr b="0" i="0" sz="225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21bf71814c5_0_24"/>
          <p:cNvSpPr txBox="1"/>
          <p:nvPr>
            <p:ph type="title"/>
          </p:nvPr>
        </p:nvSpPr>
        <p:spPr>
          <a:xfrm>
            <a:off x="214950" y="383325"/>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la frecuencia de sus transacciones financieras y cuáles son las transacciones más frecuentes que realiza?</a:t>
            </a:r>
            <a:endParaRPr>
              <a:solidFill>
                <a:schemeClr val="dk2"/>
              </a:solidFill>
            </a:endParaRPr>
          </a:p>
        </p:txBody>
      </p:sp>
      <p:sp>
        <p:nvSpPr>
          <p:cNvPr id="302" name="Google Shape;302;g21bf71814c5_0_24"/>
          <p:cNvSpPr/>
          <p:nvPr/>
        </p:nvSpPr>
        <p:spPr>
          <a:xfrm>
            <a:off x="293625" y="1458425"/>
            <a:ext cx="10196400" cy="51270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Frecuencias de transacciones es diaria</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pagos Tarjeta credito</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t</a:t>
            </a:r>
            <a:r>
              <a:rPr b="0" i="0" lang="es-ES" sz="2250" u="none" cap="none" strike="noStrike">
                <a:solidFill>
                  <a:schemeClr val="dk1"/>
                </a:solidFill>
                <a:highlight>
                  <a:schemeClr val="lt1"/>
                </a:highlight>
                <a:latin typeface="Arial"/>
                <a:ea typeface="Arial"/>
                <a:cs typeface="Arial"/>
                <a:sym typeface="Arial"/>
              </a:rPr>
              <a:t>ransferencias interbancarias</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pago servicios</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pago en comercio</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pasajes aereos</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compras digitales</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pagos al exterior</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pagos frecuentes</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121748a687_0_140"/>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¿Ha experimentado problemas con la conversión de moneda o tarifas ocultas al realizar transacciones internacionales?</a:t>
            </a:r>
            <a:endParaRPr>
              <a:solidFill>
                <a:schemeClr val="dk2"/>
              </a:solidFill>
            </a:endParaRPr>
          </a:p>
        </p:txBody>
      </p:sp>
      <p:sp>
        <p:nvSpPr>
          <p:cNvPr id="308" name="Google Shape;308;g2121748a687_0_140"/>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si ha experimentado</a:t>
            </a:r>
            <a:endParaRPr b="0" i="0" sz="2250" u="none" cap="none" strike="noStrike">
              <a:solidFill>
                <a:schemeClr val="dk1"/>
              </a:solidFill>
              <a:highlight>
                <a:schemeClr val="lt1"/>
              </a:highlight>
              <a:latin typeface="Arial"/>
              <a:ea typeface="Arial"/>
              <a:cs typeface="Arial"/>
              <a:sym typeface="Arial"/>
            </a:endParaRPr>
          </a:p>
        </p:txBody>
      </p:sp>
      <p:sp>
        <p:nvSpPr>
          <p:cNvPr id="309" name="Google Shape;309;g2121748a687_0_140"/>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¿Qué tan importante es la integración con otras plataformas financieras y servicios para usted?</a:t>
            </a:r>
            <a:endParaRPr>
              <a:solidFill>
                <a:schemeClr val="dk2"/>
              </a:solidFill>
            </a:endParaRPr>
          </a:p>
        </p:txBody>
      </p:sp>
      <p:sp>
        <p:nvSpPr>
          <p:cNvPr id="310" name="Google Shape;310;g2121748a687_0_140"/>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Es muy importante, porque hacemos que se vuelva su solución de pago principal, es una persona con alta transaccionabilidad, la plataforma se volvería un top wallet</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121748a687_0_148"/>
          <p:cNvSpPr txBox="1"/>
          <p:nvPr>
            <p:ph type="ctrTitle"/>
          </p:nvPr>
        </p:nvSpPr>
        <p:spPr>
          <a:xfrm>
            <a:off x="86715" y="2678912"/>
            <a:ext cx="6138000" cy="1409700"/>
          </a:xfrm>
          <a:prstGeom prst="rect">
            <a:avLst/>
          </a:prstGeom>
          <a:solidFill>
            <a:schemeClr val="dk1"/>
          </a:solidFill>
          <a:ln>
            <a:noFill/>
          </a:ln>
        </p:spPr>
        <p:txBody>
          <a:bodyPr anchorCtr="0" anchor="b" bIns="144000" lIns="288000" spcFirstLastPara="1" rIns="432000" wrap="square" tIns="0">
            <a:noAutofit/>
          </a:bodyPr>
          <a:lstStyle/>
          <a:p>
            <a:pPr indent="0" lvl="0" marL="0" rtl="0" algn="r">
              <a:lnSpc>
                <a:spcPct val="90000"/>
              </a:lnSpc>
              <a:spcBef>
                <a:spcPts val="0"/>
              </a:spcBef>
              <a:spcAft>
                <a:spcPts val="0"/>
              </a:spcAft>
              <a:buClr>
                <a:schemeClr val="lt1"/>
              </a:buClr>
              <a:buSzPts val="4200"/>
              <a:buFont typeface="Rockwell"/>
              <a:buNone/>
            </a:pPr>
            <a:r>
              <a:rPr lang="es-ES" sz="4200"/>
              <a:t>Sprint 4</a:t>
            </a:r>
            <a:endParaRPr/>
          </a:p>
        </p:txBody>
      </p:sp>
      <p:sp>
        <p:nvSpPr>
          <p:cNvPr id="316" name="Google Shape;316;g2121748a687_0_148"/>
          <p:cNvSpPr txBox="1"/>
          <p:nvPr>
            <p:ph idx="1" type="subTitle"/>
          </p:nvPr>
        </p:nvSpPr>
        <p:spPr>
          <a:xfrm>
            <a:off x="86715" y="4088611"/>
            <a:ext cx="6012000" cy="1845600"/>
          </a:xfrm>
          <a:prstGeom prst="rect">
            <a:avLst/>
          </a:prstGeom>
          <a:solidFill>
            <a:srgbClr val="262626"/>
          </a:solidFill>
          <a:ln>
            <a:noFill/>
          </a:ln>
        </p:spPr>
        <p:txBody>
          <a:bodyPr anchorCtr="0" anchor="t" bIns="0" lIns="288000" spcFirstLastPara="1" rIns="432000" wrap="square" tIns="144000">
            <a:noAutofit/>
          </a:bodyPr>
          <a:lstStyle/>
          <a:p>
            <a:pPr indent="0" lvl="0" marL="0" rtl="0" algn="r">
              <a:lnSpc>
                <a:spcPct val="90000"/>
              </a:lnSpc>
              <a:spcBef>
                <a:spcPts val="0"/>
              </a:spcBef>
              <a:spcAft>
                <a:spcPts val="0"/>
              </a:spcAft>
              <a:buClr>
                <a:schemeClr val="lt1"/>
              </a:buClr>
              <a:buSzPts val="2100"/>
              <a:buNone/>
            </a:pPr>
            <a:r>
              <a:t/>
            </a:r>
            <a:endParaRPr>
              <a:latin typeface="Calibri"/>
              <a:ea typeface="Calibri"/>
              <a:cs typeface="Calibri"/>
              <a:sym typeface="Calibri"/>
            </a:endParaRPr>
          </a:p>
        </p:txBody>
      </p:sp>
      <p:pic>
        <p:nvPicPr>
          <p:cNvPr id="317" name="Google Shape;317;g2121748a687_0_148"/>
          <p:cNvPicPr preferRelativeResize="0"/>
          <p:nvPr/>
        </p:nvPicPr>
        <p:blipFill>
          <a:blip r:embed="rId3">
            <a:alphaModFix/>
          </a:blip>
          <a:stretch>
            <a:fillRect/>
          </a:stretch>
        </p:blipFill>
        <p:spPr>
          <a:xfrm>
            <a:off x="6096000" y="2678900"/>
            <a:ext cx="6012000" cy="3255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121748a687_0_155"/>
          <p:cNvSpPr txBox="1"/>
          <p:nvPr>
            <p:ph type="title"/>
          </p:nvPr>
        </p:nvSpPr>
        <p:spPr>
          <a:xfrm>
            <a:off x="379725" y="1996475"/>
            <a:ext cx="46908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el problema principal que resuelve la solución de pagos y como se lo comunicamos al cliente en una frase “pegajosa”?</a:t>
            </a:r>
            <a:endParaRPr>
              <a:solidFill>
                <a:schemeClr val="dk2"/>
              </a:solidFill>
            </a:endParaRPr>
          </a:p>
        </p:txBody>
      </p:sp>
      <p:sp>
        <p:nvSpPr>
          <p:cNvPr id="323" name="Google Shape;323;g2121748a687_0_155"/>
          <p:cNvSpPr/>
          <p:nvPr/>
        </p:nvSpPr>
        <p:spPr>
          <a:xfrm>
            <a:off x="293625" y="3570375"/>
            <a:ext cx="48630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ineficiencia de tiempo e inseguridad</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\"Tu tiempo es ahora\"</a:t>
            </a:r>
            <a:endParaRPr b="0" i="0" sz="2250" u="none" cap="none" strike="noStrike">
              <a:solidFill>
                <a:schemeClr val="dk1"/>
              </a:solidFill>
              <a:highlight>
                <a:schemeClr val="lt1"/>
              </a:highlight>
              <a:latin typeface="Arial"/>
              <a:ea typeface="Arial"/>
              <a:cs typeface="Arial"/>
              <a:sym typeface="Arial"/>
            </a:endParaRPr>
          </a:p>
        </p:txBody>
      </p:sp>
      <p:sp>
        <p:nvSpPr>
          <p:cNvPr id="324" name="Google Shape;324;g2121748a687_0_155"/>
          <p:cNvSpPr txBox="1"/>
          <p:nvPr>
            <p:ph type="title"/>
          </p:nvPr>
        </p:nvSpPr>
        <p:spPr>
          <a:xfrm>
            <a:off x="6325525" y="802500"/>
            <a:ext cx="5070900" cy="1382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¿Cuáles son los beneficios clave que ofrece la solución de pagos a los usuarios?</a:t>
            </a:r>
            <a:endParaRPr>
              <a:solidFill>
                <a:schemeClr val="dk2"/>
              </a:solidFill>
            </a:endParaRPr>
          </a:p>
        </p:txBody>
      </p:sp>
      <p:sp>
        <p:nvSpPr>
          <p:cNvPr id="325" name="Google Shape;325;g2121748a687_0_155"/>
          <p:cNvSpPr/>
          <p:nvPr/>
        </p:nvSpPr>
        <p:spPr>
          <a:xfrm>
            <a:off x="5696100" y="2539525"/>
            <a:ext cx="6146100" cy="4091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 Acceso a servicio digital en plataforma las 24 horas del día sin interrupciones de servicio</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 Efectividad en 15 minutos para transferencias interbancarias nacionales e Internacionales</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 Fácil acceso a estados de cuentas, saldos y pago a todas las tarjetas de crédito.</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 Optimización de tiempo</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 Pago de productos y servicios sin tener tarjetas fisicas</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 Acceso a nuevos productos financieros</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 Asesoramiento educación financiera</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2121748a687_0_163"/>
          <p:cNvSpPr txBox="1"/>
          <p:nvPr>
            <p:ph type="title"/>
          </p:nvPr>
        </p:nvSpPr>
        <p:spPr>
          <a:xfrm>
            <a:off x="634550" y="698325"/>
            <a:ext cx="4480800" cy="1389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¿Cómo se diferencia la solución de pagos de otras opciones en el mercado?</a:t>
            </a:r>
            <a:endParaRPr>
              <a:solidFill>
                <a:schemeClr val="dk2"/>
              </a:solidFill>
            </a:endParaRPr>
          </a:p>
        </p:txBody>
      </p:sp>
      <p:sp>
        <p:nvSpPr>
          <p:cNvPr id="331" name="Google Shape;331;g2121748a687_0_163"/>
          <p:cNvSpPr/>
          <p:nvPr/>
        </p:nvSpPr>
        <p:spPr>
          <a:xfrm>
            <a:off x="370475" y="2495150"/>
            <a:ext cx="5322000" cy="3723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Confianza de la marca y experiencia de mercado</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Diseño del botón de pago y UX</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Facilidad de registro para empezar a usar el servicio</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Servicios complementarios e interoperabilidad</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seguridad en transacciones y datos personales</a:t>
            </a:r>
            <a:endParaRPr b="0" i="0" sz="2250" u="none" cap="none" strike="noStrike">
              <a:solidFill>
                <a:schemeClr val="dk1"/>
              </a:solidFill>
              <a:highlight>
                <a:schemeClr val="lt1"/>
              </a:highlight>
              <a:latin typeface="Arial"/>
              <a:ea typeface="Arial"/>
              <a:cs typeface="Arial"/>
              <a:sym typeface="Arial"/>
            </a:endParaRPr>
          </a:p>
        </p:txBody>
      </p:sp>
      <p:sp>
        <p:nvSpPr>
          <p:cNvPr id="332" name="Google Shape;332;g2121748a687_0_163"/>
          <p:cNvSpPr txBox="1"/>
          <p:nvPr>
            <p:ph type="title"/>
          </p:nvPr>
        </p:nvSpPr>
        <p:spPr>
          <a:xfrm>
            <a:off x="6096000" y="396300"/>
            <a:ext cx="5851200" cy="10491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¿Cómo se puede simplificar y mejorar la experiencia del usuario en la solución de pagos?</a:t>
            </a:r>
            <a:endParaRPr>
              <a:solidFill>
                <a:schemeClr val="dk2"/>
              </a:solidFill>
            </a:endParaRPr>
          </a:p>
        </p:txBody>
      </p:sp>
      <p:sp>
        <p:nvSpPr>
          <p:cNvPr id="333" name="Google Shape;333;g2121748a687_0_163"/>
          <p:cNvSpPr/>
          <p:nvPr/>
        </p:nvSpPr>
        <p:spPr>
          <a:xfrm>
            <a:off x="6096000" y="1891250"/>
            <a:ext cx="5582400" cy="43272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Optimizando la ruta del cliente en la plataforma</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Interfaz de usuario amigable e intuitivo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Procesos simplificado y libre de problemas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Entorno de pago seguro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Integración</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Técnología</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121748a687_0_171"/>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¿Cómo se personalizará la experiencia del usuario para adaptarse a diferentes necesidades?</a:t>
            </a:r>
            <a:endParaRPr>
              <a:solidFill>
                <a:schemeClr val="dk2"/>
              </a:solidFill>
            </a:endParaRPr>
          </a:p>
        </p:txBody>
      </p:sp>
      <p:sp>
        <p:nvSpPr>
          <p:cNvPr id="339" name="Google Shape;339;g2121748a687_0_171"/>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La opción editar el perfil personal en el app como ejemplo: color, nombre de bienvenida, modificar las opciones de pago a la vista, poder predeterminar un Tc o Td sin necesidad de abrir el app para realizar el pago</a:t>
            </a:r>
            <a:endParaRPr b="0" i="0" sz="2250" u="none" cap="none" strike="noStrike">
              <a:solidFill>
                <a:schemeClr val="dk1"/>
              </a:solidFill>
              <a:highlight>
                <a:schemeClr val="lt1"/>
              </a:highlight>
              <a:latin typeface="Arial"/>
              <a:ea typeface="Arial"/>
              <a:cs typeface="Arial"/>
              <a:sym typeface="Arial"/>
            </a:endParaRPr>
          </a:p>
        </p:txBody>
      </p:sp>
      <p:sp>
        <p:nvSpPr>
          <p:cNvPr id="340" name="Google Shape;340;g2121748a687_0_171"/>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¿Cómo se puede simplificar el proceso de registro y contratación en la solución de pagos?</a:t>
            </a:r>
            <a:endParaRPr>
              <a:solidFill>
                <a:schemeClr val="dk2"/>
              </a:solidFill>
            </a:endParaRPr>
          </a:p>
        </p:txBody>
      </p:sp>
      <p:sp>
        <p:nvSpPr>
          <p:cNvPr id="341" name="Google Shape;341;g2121748a687_0_171"/>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I join:Onboarding digital que tenga una experiencia segura, transparente y rápida.</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I use: plataforma amigable que tenga un análisis de comportamiento del usuario con IA.</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Despliegue de información transaccional.</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chatbot como asistencia de primer nivel y concierge para asistencia personalizada en cualquier momento</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121748a687_0_179"/>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¿Qué información se debe recopilar durante el registro y cómo se utilizará?</a:t>
            </a:r>
            <a:endParaRPr>
              <a:solidFill>
                <a:schemeClr val="dk2"/>
              </a:solidFill>
            </a:endParaRPr>
          </a:p>
        </p:txBody>
      </p:sp>
      <p:sp>
        <p:nvSpPr>
          <p:cNvPr id="347" name="Google Shape;347;g2121748a687_0_179"/>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cédula, código dactilar y confirmación biometrica</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se utilizará bajo los lineamientos de ley</a:t>
            </a:r>
            <a:endParaRPr b="0" i="0" sz="225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1bf71814c5_0_31"/>
          <p:cNvSpPr txBox="1"/>
          <p:nvPr>
            <p:ph type="title"/>
          </p:nvPr>
        </p:nvSpPr>
        <p:spPr>
          <a:xfrm>
            <a:off x="267400" y="3440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la estructura de precios y cómo se comunica de manera clara a los usuarios?</a:t>
            </a:r>
            <a:endParaRPr>
              <a:solidFill>
                <a:schemeClr val="dk2"/>
              </a:solidFill>
            </a:endParaRPr>
          </a:p>
        </p:txBody>
      </p:sp>
      <p:sp>
        <p:nvSpPr>
          <p:cNvPr id="353" name="Google Shape;353;g21bf71814c5_0_31"/>
          <p:cNvSpPr/>
          <p:nvPr/>
        </p:nvSpPr>
        <p:spPr>
          <a:xfrm>
            <a:off x="267400" y="1130625"/>
            <a:ext cx="11494500" cy="56517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Estructura de precio: para el cliente la descarga y actualización es gratuita, los costos transaccionales son los determinados por norma con tablero de precios publicado en la app, y con reducciones de costos en algunas transacciones como beneficio por el uso de la app.</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Estructura de costos para determinar la rentabilidad/inversión de la nueva app:</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*Coste por hora del programador</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*Tipo de Aplicación:</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Híbrida</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Nativa</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 Número de plataformas dónde será accesible:</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Android (programación en Java)</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Aple IOS (porgramación en Objetive-C)</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Windows Phone (bastante menos desarrollada por el momento)</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Android + Aple IOS</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Android + Aple IOS + Windows Phone</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8"/>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la región/país al que se dirige tu marca?</a:t>
            </a:r>
            <a:endParaRPr>
              <a:solidFill>
                <a:schemeClr val="dk2"/>
              </a:solidFill>
            </a:endParaRPr>
          </a:p>
        </p:txBody>
      </p:sp>
      <p:graphicFrame>
        <p:nvGraphicFramePr>
          <p:cNvPr id="163" name="Google Shape;163;p38"/>
          <p:cNvGraphicFramePr/>
          <p:nvPr/>
        </p:nvGraphicFramePr>
        <p:xfrm>
          <a:off x="370475" y="1144525"/>
          <a:ext cx="10514700" cy="1743300"/>
        </p:xfrm>
        <a:graphic>
          <a:graphicData uri="http://schemas.openxmlformats.org/drawingml/2006/chart">
            <c:chart r:id="rId3"/>
          </a:graphicData>
        </a:graphic>
      </p:graphicFrame>
      <p:sp>
        <p:nvSpPr>
          <p:cNvPr id="164" name="Google Shape;164;p38"/>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la madurez de mercado en lo que es especialista tu marca?</a:t>
            </a:r>
            <a:endParaRPr>
              <a:solidFill>
                <a:schemeClr val="dk2"/>
              </a:solidFill>
            </a:endParaRPr>
          </a:p>
        </p:txBody>
      </p:sp>
      <p:sp>
        <p:nvSpPr>
          <p:cNvPr id="165" name="Google Shape;165;p38"/>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s-ES" sz="2250" u="none" cap="none" strike="noStrike">
                <a:solidFill>
                  <a:schemeClr val="dk1"/>
                </a:solidFill>
                <a:highlight>
                  <a:schemeClr val="lt1"/>
                </a:highlight>
                <a:latin typeface="Arial"/>
                <a:ea typeface="Arial"/>
                <a:cs typeface="Arial"/>
                <a:sym typeface="Arial"/>
              </a:rPr>
              <a:t>89%  de la población económicamente activa es decir 16M en zonas urbanas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&amp;nbsp;</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2121748a687_0_187"/>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¿Qué valor agregado se ofrece a los usuarios en relación con los costos?</a:t>
            </a:r>
            <a:endParaRPr>
              <a:solidFill>
                <a:schemeClr val="dk2"/>
              </a:solidFill>
            </a:endParaRPr>
          </a:p>
        </p:txBody>
      </p:sp>
      <p:sp>
        <p:nvSpPr>
          <p:cNvPr id="359" name="Google Shape;359;g2121748a687_0_187"/>
          <p:cNvSpPr/>
          <p:nvPr/>
        </p:nvSpPr>
        <p:spPr>
          <a:xfrm>
            <a:off x="370475" y="1144525"/>
            <a:ext cx="10196400" cy="2284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plan de fidelización</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experiencias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premios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incentivos</a:t>
            </a:r>
            <a:endParaRPr b="0" i="0" sz="2250" u="none" cap="none" strike="noStrike">
              <a:solidFill>
                <a:schemeClr val="dk1"/>
              </a:solidFill>
              <a:highlight>
                <a:schemeClr val="lt1"/>
              </a:highlight>
              <a:latin typeface="Arial"/>
              <a:ea typeface="Arial"/>
              <a:cs typeface="Arial"/>
              <a:sym typeface="Arial"/>
            </a:endParaRPr>
          </a:p>
        </p:txBody>
      </p:sp>
      <p:sp>
        <p:nvSpPr>
          <p:cNvPr id="360" name="Google Shape;360;g2121748a687_0_187"/>
          <p:cNvSpPr txBox="1"/>
          <p:nvPr>
            <p:ph type="title"/>
          </p:nvPr>
        </p:nvSpPr>
        <p:spPr>
          <a:xfrm>
            <a:off x="293625" y="39238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¿Cómo se asegurará de que la solución de pagos sea accesible en diferentes dispositivos y sistemas operativos?</a:t>
            </a:r>
            <a:endParaRPr>
              <a:solidFill>
                <a:schemeClr val="dk2"/>
              </a:solidFill>
            </a:endParaRPr>
          </a:p>
        </p:txBody>
      </p:sp>
      <p:sp>
        <p:nvSpPr>
          <p:cNvPr id="361" name="Google Shape;361;g2121748a687_0_187"/>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Buscar acuerdos directos con Android y IOS para que la aplicación sea compatible y se puedan descargar en todas las versiones</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121748a687_0_195"/>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¿Qué medidas se tomarán para garantizar la seguridad y privacidad de los usuarios en la plataforma?</a:t>
            </a:r>
            <a:endParaRPr>
              <a:solidFill>
                <a:schemeClr val="dk2"/>
              </a:solidFill>
            </a:endParaRPr>
          </a:p>
        </p:txBody>
      </p:sp>
      <p:sp>
        <p:nvSpPr>
          <p:cNvPr id="367" name="Google Shape;367;g2121748a687_0_195"/>
          <p:cNvSpPr/>
          <p:nvPr/>
        </p:nvSpPr>
        <p:spPr>
          <a:xfrm>
            <a:off x="577725" y="2447625"/>
            <a:ext cx="10196400" cy="3406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Una medida es conectar nuestros servicios y tomar datos con las diversas instituciones gubernamentales. (Ej: Registro Civi) para aumentar niveles de seguridad en pagos biometricos, además gestionar correctamente datos transaccionales pasados del cliente que, tras analizarlos internamente se pueda anticipar alguna transaccion que no sea frecuente en su historial y reconocer un posible consumo no reconocido.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Posibilidad de ocultar saldos y Tarjetas Tokenizadas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&amp;nbsp;</a:t>
            </a:r>
            <a:endParaRPr b="0" i="0" sz="225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121748a687_0_203"/>
          <p:cNvSpPr txBox="1"/>
          <p:nvPr>
            <p:ph type="ctrTitle"/>
          </p:nvPr>
        </p:nvSpPr>
        <p:spPr>
          <a:xfrm>
            <a:off x="86715" y="2678912"/>
            <a:ext cx="6138000" cy="1409700"/>
          </a:xfrm>
          <a:prstGeom prst="rect">
            <a:avLst/>
          </a:prstGeom>
          <a:solidFill>
            <a:schemeClr val="dk1"/>
          </a:solidFill>
          <a:ln>
            <a:noFill/>
          </a:ln>
        </p:spPr>
        <p:txBody>
          <a:bodyPr anchorCtr="0" anchor="b" bIns="144000" lIns="288000" spcFirstLastPara="1" rIns="432000" wrap="square" tIns="0">
            <a:noAutofit/>
          </a:bodyPr>
          <a:lstStyle/>
          <a:p>
            <a:pPr indent="0" lvl="0" marL="0" rtl="0" algn="r">
              <a:lnSpc>
                <a:spcPct val="90000"/>
              </a:lnSpc>
              <a:spcBef>
                <a:spcPts val="0"/>
              </a:spcBef>
              <a:spcAft>
                <a:spcPts val="0"/>
              </a:spcAft>
              <a:buClr>
                <a:schemeClr val="lt1"/>
              </a:buClr>
              <a:buSzPts val="4200"/>
              <a:buFont typeface="Rockwell"/>
              <a:buNone/>
            </a:pPr>
            <a:r>
              <a:rPr lang="es-ES" sz="4200"/>
              <a:t>Sprint 5</a:t>
            </a:r>
            <a:endParaRPr/>
          </a:p>
        </p:txBody>
      </p:sp>
      <p:sp>
        <p:nvSpPr>
          <p:cNvPr id="373" name="Google Shape;373;g2121748a687_0_203"/>
          <p:cNvSpPr txBox="1"/>
          <p:nvPr>
            <p:ph idx="1" type="subTitle"/>
          </p:nvPr>
        </p:nvSpPr>
        <p:spPr>
          <a:xfrm>
            <a:off x="86715" y="4088611"/>
            <a:ext cx="6012000" cy="1845600"/>
          </a:xfrm>
          <a:prstGeom prst="rect">
            <a:avLst/>
          </a:prstGeom>
          <a:solidFill>
            <a:srgbClr val="262626"/>
          </a:solidFill>
          <a:ln>
            <a:noFill/>
          </a:ln>
        </p:spPr>
        <p:txBody>
          <a:bodyPr anchorCtr="0" anchor="t" bIns="0" lIns="288000" spcFirstLastPara="1" rIns="432000" wrap="square" tIns="144000">
            <a:noAutofit/>
          </a:bodyPr>
          <a:lstStyle/>
          <a:p>
            <a:pPr indent="0" lvl="0" marL="0" rtl="0" algn="r">
              <a:lnSpc>
                <a:spcPct val="90000"/>
              </a:lnSpc>
              <a:spcBef>
                <a:spcPts val="0"/>
              </a:spcBef>
              <a:spcAft>
                <a:spcPts val="0"/>
              </a:spcAft>
              <a:buClr>
                <a:schemeClr val="lt1"/>
              </a:buClr>
              <a:buSzPts val="2100"/>
              <a:buNone/>
            </a:pPr>
            <a:r>
              <a:t/>
            </a:r>
            <a:endParaRPr>
              <a:latin typeface="Calibri"/>
              <a:ea typeface="Calibri"/>
              <a:cs typeface="Calibri"/>
              <a:sym typeface="Calibri"/>
            </a:endParaRPr>
          </a:p>
        </p:txBody>
      </p:sp>
      <p:pic>
        <p:nvPicPr>
          <p:cNvPr id="374" name="Google Shape;374;g2121748a687_0_203"/>
          <p:cNvPicPr preferRelativeResize="0"/>
          <p:nvPr/>
        </p:nvPicPr>
        <p:blipFill>
          <a:blip r:embed="rId3">
            <a:alphaModFix/>
          </a:blip>
          <a:stretch>
            <a:fillRect/>
          </a:stretch>
        </p:blipFill>
        <p:spPr>
          <a:xfrm>
            <a:off x="6098725" y="2754550"/>
            <a:ext cx="5889299" cy="3179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2121748a687_0_210"/>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el pain que resuelve tu producto?</a:t>
            </a:r>
            <a:endParaRPr>
              <a:solidFill>
                <a:schemeClr val="dk2"/>
              </a:solidFill>
            </a:endParaRPr>
          </a:p>
        </p:txBody>
      </p:sp>
      <p:sp>
        <p:nvSpPr>
          <p:cNvPr id="380" name="Google Shape;380;g2121748a687_0_210"/>
          <p:cNvSpPr/>
          <p:nvPr/>
        </p:nvSpPr>
        <p:spPr>
          <a:xfrm>
            <a:off x="370475" y="1144525"/>
            <a:ext cx="10196400" cy="17562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Seguridad</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Adopción de la tecnología</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Costos</a:t>
            </a:r>
            <a:endParaRPr b="0" i="0" sz="2250" u="none" cap="none" strike="noStrike">
              <a:solidFill>
                <a:schemeClr val="dk1"/>
              </a:solidFill>
              <a:highlight>
                <a:schemeClr val="lt1"/>
              </a:highlight>
              <a:latin typeface="Arial"/>
              <a:ea typeface="Arial"/>
              <a:cs typeface="Arial"/>
              <a:sym typeface="Arial"/>
            </a:endParaRPr>
          </a:p>
        </p:txBody>
      </p:sp>
      <p:sp>
        <p:nvSpPr>
          <p:cNvPr id="381" name="Google Shape;381;g2121748a687_0_210"/>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¿Cómo lo resuelve?</a:t>
            </a:r>
            <a:endParaRPr>
              <a:solidFill>
                <a:schemeClr val="dk2"/>
              </a:solidFill>
            </a:endParaRPr>
          </a:p>
        </p:txBody>
      </p:sp>
      <p:sp>
        <p:nvSpPr>
          <p:cNvPr id="382" name="Google Shape;382;g2121748a687_0_210"/>
          <p:cNvSpPr/>
          <p:nvPr/>
        </p:nvSpPr>
        <p:spPr>
          <a:xfrm>
            <a:off x="293625" y="4290800"/>
            <a:ext cx="10196400" cy="16188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Seguridad - Biometría, otp</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Adopción tecnológica - Plan de referido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Costos - Modelo de negocio - Free mium</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121748a687_0_218"/>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¿Cómo se diferencia de la competencia?</a:t>
            </a:r>
            <a:endParaRPr>
              <a:solidFill>
                <a:schemeClr val="dk2"/>
              </a:solidFill>
            </a:endParaRPr>
          </a:p>
        </p:txBody>
      </p:sp>
      <p:sp>
        <p:nvSpPr>
          <p:cNvPr id="388" name="Google Shape;388;g2121748a687_0_218"/>
          <p:cNvSpPr/>
          <p:nvPr/>
        </p:nvSpPr>
        <p:spPr>
          <a:xfrm>
            <a:off x="370475" y="1144525"/>
            <a:ext cx="10196400" cy="2284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Agilidad</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Experiencia de usuario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Modelo de negocio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Multibanco</a:t>
            </a:r>
            <a:endParaRPr b="0" i="0" sz="2250" u="none" cap="none" strike="noStrike">
              <a:solidFill>
                <a:schemeClr val="dk1"/>
              </a:solidFill>
              <a:highlight>
                <a:schemeClr val="lt1"/>
              </a:highlight>
              <a:latin typeface="Arial"/>
              <a:ea typeface="Arial"/>
              <a:cs typeface="Arial"/>
              <a:sym typeface="Arial"/>
            </a:endParaRPr>
          </a:p>
        </p:txBody>
      </p:sp>
      <p:sp>
        <p:nvSpPr>
          <p:cNvPr id="389" name="Google Shape;389;g2121748a687_0_218"/>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¿A qué segmento/s va dirigido?</a:t>
            </a:r>
            <a:endParaRPr>
              <a:solidFill>
                <a:schemeClr val="dk2"/>
              </a:solidFill>
            </a:endParaRPr>
          </a:p>
        </p:txBody>
      </p:sp>
      <p:sp>
        <p:nvSpPr>
          <p:cNvPr id="390" name="Google Shape;390;g2121748a687_0_218"/>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Segmento medio, urbano, edad entre 18 a 35 años</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2121748a687_0_226"/>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¿Por qué canales vas a vender?</a:t>
            </a:r>
            <a:endParaRPr>
              <a:solidFill>
                <a:schemeClr val="dk2"/>
              </a:solidFill>
            </a:endParaRPr>
          </a:p>
        </p:txBody>
      </p:sp>
      <p:sp>
        <p:nvSpPr>
          <p:cNvPr id="396" name="Google Shape;396;g2121748a687_0_226"/>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Redes sociales ( youtube, fb, instagram, spotyf)</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Influencers</a:t>
            </a:r>
            <a:endParaRPr b="0" i="0" sz="2250" u="none" cap="none" strike="noStrike">
              <a:solidFill>
                <a:schemeClr val="dk1"/>
              </a:solidFill>
              <a:highlight>
                <a:schemeClr val="lt1"/>
              </a:highlight>
              <a:latin typeface="Arial"/>
              <a:ea typeface="Arial"/>
              <a:cs typeface="Arial"/>
              <a:sym typeface="Arial"/>
            </a:endParaRPr>
          </a:p>
        </p:txBody>
      </p:sp>
      <p:sp>
        <p:nvSpPr>
          <p:cNvPr id="397" name="Google Shape;397;g2121748a687_0_226"/>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to go-to-maket?</a:t>
            </a:r>
            <a:endParaRPr>
              <a:solidFill>
                <a:schemeClr val="dk2"/>
              </a:solidFill>
            </a:endParaRPr>
          </a:p>
        </p:txBody>
      </p:sp>
      <p:sp>
        <p:nvSpPr>
          <p:cNvPr id="398" name="Google Shape;398;g2121748a687_0_226"/>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Campaña de expectativa</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Evento - Plan de incentivo de onboarding con dinero en su wallet</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2121748a687_0_234"/>
          <p:cNvSpPr txBox="1"/>
          <p:nvPr>
            <p:ph type="title"/>
          </p:nvPr>
        </p:nvSpPr>
        <p:spPr>
          <a:xfrm>
            <a:off x="293625" y="370500"/>
            <a:ext cx="45333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¿Cuáles son tus proveedores principales?</a:t>
            </a:r>
            <a:endParaRPr>
              <a:solidFill>
                <a:schemeClr val="dk2"/>
              </a:solidFill>
            </a:endParaRPr>
          </a:p>
        </p:txBody>
      </p:sp>
      <p:sp>
        <p:nvSpPr>
          <p:cNvPr id="404" name="Google Shape;404;g2121748a687_0_234"/>
          <p:cNvSpPr/>
          <p:nvPr/>
        </p:nvSpPr>
        <p:spPr>
          <a:xfrm>
            <a:off x="372300" y="1602675"/>
            <a:ext cx="4102500" cy="46158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Tecnología - in house</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Identificación de identidad - Entrust</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Seguridad tecnológica - Telefónica</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Para campañas - SAS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Franquicias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Google</a:t>
            </a:r>
            <a:endParaRPr b="0" i="0" sz="2250" u="none" cap="none" strike="noStrike">
              <a:solidFill>
                <a:schemeClr val="dk1"/>
              </a:solidFill>
              <a:highlight>
                <a:schemeClr val="lt1"/>
              </a:highlight>
              <a:latin typeface="Arial"/>
              <a:ea typeface="Arial"/>
              <a:cs typeface="Arial"/>
              <a:sym typeface="Arial"/>
            </a:endParaRPr>
          </a:p>
        </p:txBody>
      </p:sp>
      <p:sp>
        <p:nvSpPr>
          <p:cNvPr id="405" name="Google Shape;405;g2121748a687_0_234"/>
          <p:cNvSpPr txBox="1"/>
          <p:nvPr>
            <p:ph type="title"/>
          </p:nvPr>
        </p:nvSpPr>
        <p:spPr>
          <a:xfrm>
            <a:off x="6292950" y="712525"/>
            <a:ext cx="54297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¿Cuáles son tus actividades productivas principales?</a:t>
            </a:r>
            <a:endParaRPr>
              <a:solidFill>
                <a:schemeClr val="dk2"/>
              </a:solidFill>
            </a:endParaRPr>
          </a:p>
        </p:txBody>
      </p:sp>
      <p:sp>
        <p:nvSpPr>
          <p:cNvPr id="406" name="Google Shape;406;g2121748a687_0_234"/>
          <p:cNvSpPr/>
          <p:nvPr/>
        </p:nvSpPr>
        <p:spPr>
          <a:xfrm>
            <a:off x="6364875" y="1707575"/>
            <a:ext cx="4756200" cy="4458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Desarrollo y mantenimiento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seguridad de las transacciones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Gestión de la información</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Sistema de pago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Promoción</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Expanción</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base de datos</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121748a687_0_242"/>
          <p:cNvSpPr txBox="1"/>
          <p:nvPr>
            <p:ph type="title"/>
          </p:nvPr>
        </p:nvSpPr>
        <p:spPr>
          <a:xfrm>
            <a:off x="293625" y="370500"/>
            <a:ext cx="49266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¿Cuáles son tus herramientas principales?</a:t>
            </a:r>
            <a:endParaRPr>
              <a:solidFill>
                <a:schemeClr val="dk2"/>
              </a:solidFill>
            </a:endParaRPr>
          </a:p>
        </p:txBody>
      </p:sp>
      <p:sp>
        <p:nvSpPr>
          <p:cNvPr id="412" name="Google Shape;412;g2121748a687_0_242"/>
          <p:cNvSpPr/>
          <p:nvPr/>
        </p:nvSpPr>
        <p:spPr>
          <a:xfrm>
            <a:off x="293625" y="1445325"/>
            <a:ext cx="5164500" cy="3750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PLataforma tecnológica</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seguridad infirmatica</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aplicaciones móviles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apis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servicio al cliente</a:t>
            </a:r>
            <a:endParaRPr b="0" i="0" sz="2250" u="none" cap="none" strike="noStrike">
              <a:solidFill>
                <a:schemeClr val="dk1"/>
              </a:solidFill>
              <a:highlight>
                <a:schemeClr val="lt1"/>
              </a:highlight>
              <a:latin typeface="Arial"/>
              <a:ea typeface="Arial"/>
              <a:cs typeface="Arial"/>
              <a:sym typeface="Arial"/>
            </a:endParaRPr>
          </a:p>
        </p:txBody>
      </p:sp>
      <p:sp>
        <p:nvSpPr>
          <p:cNvPr id="413" name="Google Shape;413;g2121748a687_0_242"/>
          <p:cNvSpPr txBox="1"/>
          <p:nvPr>
            <p:ph type="title"/>
          </p:nvPr>
        </p:nvSpPr>
        <p:spPr>
          <a:xfrm>
            <a:off x="5980900" y="370500"/>
            <a:ext cx="58089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¿Cuáles son tus fuentes de ingresos?</a:t>
            </a:r>
            <a:endParaRPr>
              <a:solidFill>
                <a:schemeClr val="dk2"/>
              </a:solidFill>
            </a:endParaRPr>
          </a:p>
        </p:txBody>
      </p:sp>
      <p:sp>
        <p:nvSpPr>
          <p:cNvPr id="414" name="Google Shape;414;g2121748a687_0_242"/>
          <p:cNvSpPr/>
          <p:nvPr/>
        </p:nvSpPr>
        <p:spPr>
          <a:xfrm>
            <a:off x="6303100" y="1524000"/>
            <a:ext cx="5164500" cy="4668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Tarifas de conversión de divisas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Comiskon por transaccion</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Tarifas de retiro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integración con tarjetas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publicidad y promociones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tarifa por suscripción</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interese por fondos</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2121748a687_0_250"/>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¿Cuáles son tus fuentes de gastos?</a:t>
            </a:r>
            <a:endParaRPr>
              <a:solidFill>
                <a:schemeClr val="dk2"/>
              </a:solidFill>
            </a:endParaRPr>
          </a:p>
        </p:txBody>
      </p:sp>
      <p:sp>
        <p:nvSpPr>
          <p:cNvPr id="420" name="Google Shape;420;g2121748a687_0_250"/>
          <p:cNvSpPr/>
          <p:nvPr/>
        </p:nvSpPr>
        <p:spPr>
          <a:xfrm>
            <a:off x="514700" y="1786250"/>
            <a:ext cx="10196400" cy="46158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Publicidad y promoción</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Desarrollo y mantenimineto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seguridad y cumploimineto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Servicios al cliente</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Desarrollo y actualizacion</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intregraciones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gastos operativos</a:t>
            </a:r>
            <a:endParaRPr b="0" i="0" sz="225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2121748a687_0_258"/>
          <p:cNvSpPr txBox="1"/>
          <p:nvPr>
            <p:ph type="ctrTitle"/>
          </p:nvPr>
        </p:nvSpPr>
        <p:spPr>
          <a:xfrm>
            <a:off x="86715" y="2678912"/>
            <a:ext cx="6138000" cy="1409700"/>
          </a:xfrm>
          <a:prstGeom prst="rect">
            <a:avLst/>
          </a:prstGeom>
          <a:solidFill>
            <a:schemeClr val="dk1"/>
          </a:solidFill>
          <a:ln>
            <a:noFill/>
          </a:ln>
        </p:spPr>
        <p:txBody>
          <a:bodyPr anchorCtr="0" anchor="b" bIns="144000" lIns="288000" spcFirstLastPara="1" rIns="432000" wrap="square" tIns="0">
            <a:noAutofit/>
          </a:bodyPr>
          <a:lstStyle/>
          <a:p>
            <a:pPr indent="0" lvl="0" marL="0" rtl="0" algn="r">
              <a:lnSpc>
                <a:spcPct val="90000"/>
              </a:lnSpc>
              <a:spcBef>
                <a:spcPts val="0"/>
              </a:spcBef>
              <a:spcAft>
                <a:spcPts val="0"/>
              </a:spcAft>
              <a:buClr>
                <a:schemeClr val="lt1"/>
              </a:buClr>
              <a:buSzPts val="4200"/>
              <a:buFont typeface="Rockwell"/>
              <a:buNone/>
            </a:pPr>
            <a:r>
              <a:rPr lang="es-ES" sz="4200"/>
              <a:t>Sprint 6</a:t>
            </a:r>
            <a:endParaRPr/>
          </a:p>
        </p:txBody>
      </p:sp>
      <p:sp>
        <p:nvSpPr>
          <p:cNvPr id="426" name="Google Shape;426;g2121748a687_0_258"/>
          <p:cNvSpPr txBox="1"/>
          <p:nvPr>
            <p:ph idx="1" type="subTitle"/>
          </p:nvPr>
        </p:nvSpPr>
        <p:spPr>
          <a:xfrm>
            <a:off x="86715" y="4088611"/>
            <a:ext cx="6012000" cy="1845600"/>
          </a:xfrm>
          <a:prstGeom prst="rect">
            <a:avLst/>
          </a:prstGeom>
          <a:solidFill>
            <a:srgbClr val="262626"/>
          </a:solidFill>
          <a:ln>
            <a:noFill/>
          </a:ln>
        </p:spPr>
        <p:txBody>
          <a:bodyPr anchorCtr="0" anchor="t" bIns="0" lIns="288000" spcFirstLastPara="1" rIns="432000" wrap="square" tIns="144000">
            <a:noAutofit/>
          </a:bodyPr>
          <a:lstStyle/>
          <a:p>
            <a:pPr indent="0" lvl="0" marL="0" rtl="0" algn="r">
              <a:lnSpc>
                <a:spcPct val="90000"/>
              </a:lnSpc>
              <a:spcBef>
                <a:spcPts val="0"/>
              </a:spcBef>
              <a:spcAft>
                <a:spcPts val="0"/>
              </a:spcAft>
              <a:buClr>
                <a:schemeClr val="lt1"/>
              </a:buClr>
              <a:buSzPts val="2100"/>
              <a:buNone/>
            </a:pPr>
            <a:r>
              <a:t/>
            </a:r>
            <a:endParaRPr>
              <a:latin typeface="Calibri"/>
              <a:ea typeface="Calibri"/>
              <a:cs typeface="Calibri"/>
              <a:sym typeface="Calibri"/>
            </a:endParaRPr>
          </a:p>
        </p:txBody>
      </p:sp>
      <p:pic>
        <p:nvPicPr>
          <p:cNvPr id="427" name="Google Shape;427;g2121748a687_0_258"/>
          <p:cNvPicPr preferRelativeResize="0"/>
          <p:nvPr/>
        </p:nvPicPr>
        <p:blipFill>
          <a:blip r:embed="rId3">
            <a:alphaModFix/>
          </a:blip>
          <a:stretch>
            <a:fillRect/>
          </a:stretch>
        </p:blipFill>
        <p:spPr>
          <a:xfrm>
            <a:off x="6098715" y="2678900"/>
            <a:ext cx="5610225" cy="3238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121748a687_0_0"/>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el volumen total del mercado al que se dirige tu marca?</a:t>
            </a:r>
            <a:endParaRPr>
              <a:solidFill>
                <a:schemeClr val="dk2"/>
              </a:solidFill>
            </a:endParaRPr>
          </a:p>
        </p:txBody>
      </p:sp>
      <p:sp>
        <p:nvSpPr>
          <p:cNvPr id="171" name="Google Shape;171;g2121748a687_0_0"/>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58% de la población económicamente activa.</a:t>
            </a:r>
            <a:endParaRPr b="0" i="0" sz="2250" u="none" cap="none" strike="noStrike">
              <a:solidFill>
                <a:schemeClr val="dk1"/>
              </a:solidFill>
              <a:highlight>
                <a:schemeClr val="lt1"/>
              </a:highlight>
              <a:latin typeface="Arial"/>
              <a:ea typeface="Arial"/>
              <a:cs typeface="Arial"/>
              <a:sym typeface="Arial"/>
            </a:endParaRPr>
          </a:p>
        </p:txBody>
      </p:sp>
      <p:sp>
        <p:nvSpPr>
          <p:cNvPr id="172" name="Google Shape;172;g2121748a687_0_0"/>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el volumen de facturación de tu marca en los últimos años?</a:t>
            </a:r>
            <a:endParaRPr>
              <a:solidFill>
                <a:schemeClr val="dk2"/>
              </a:solidFill>
            </a:endParaRPr>
          </a:p>
        </p:txBody>
      </p:sp>
      <p:sp>
        <p:nvSpPr>
          <p:cNvPr id="173" name="Google Shape;173;g2121748a687_0_0"/>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38 millones en TC y TD</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2121748a687_0_265"/>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¿Cuántos clientes nuevos espera tener el año 1?</a:t>
            </a:r>
            <a:endParaRPr>
              <a:solidFill>
                <a:schemeClr val="dk2"/>
              </a:solidFill>
            </a:endParaRPr>
          </a:p>
        </p:txBody>
      </p:sp>
      <p:sp>
        <p:nvSpPr>
          <p:cNvPr id="433" name="Google Shape;433;g2121748a687_0_265"/>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100000</a:t>
            </a:r>
            <a:endParaRPr b="0" i="0" sz="2250" u="none" cap="none" strike="noStrike">
              <a:solidFill>
                <a:schemeClr val="dk1"/>
              </a:solidFill>
              <a:highlight>
                <a:schemeClr val="lt1"/>
              </a:highlight>
              <a:latin typeface="Arial"/>
              <a:ea typeface="Arial"/>
              <a:cs typeface="Arial"/>
              <a:sym typeface="Arial"/>
            </a:endParaRPr>
          </a:p>
        </p:txBody>
      </p:sp>
      <p:sp>
        <p:nvSpPr>
          <p:cNvPr id="434" name="Google Shape;434;g2121748a687_0_265"/>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tu ratio de crecimiento en %?</a:t>
            </a:r>
            <a:endParaRPr>
              <a:solidFill>
                <a:schemeClr val="dk2"/>
              </a:solidFill>
            </a:endParaRPr>
          </a:p>
        </p:txBody>
      </p:sp>
      <p:sp>
        <p:nvSpPr>
          <p:cNvPr id="435" name="Google Shape;435;g2121748a687_0_265"/>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10</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2121748a687_0_273"/>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tu ratio de abandono en %?</a:t>
            </a:r>
            <a:endParaRPr>
              <a:solidFill>
                <a:schemeClr val="dk2"/>
              </a:solidFill>
            </a:endParaRPr>
          </a:p>
        </p:txBody>
      </p:sp>
      <p:sp>
        <p:nvSpPr>
          <p:cNvPr id="441" name="Google Shape;441;g2121748a687_0_273"/>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8</a:t>
            </a:r>
            <a:endParaRPr b="0" i="0" sz="2250" u="none" cap="none" strike="noStrike">
              <a:solidFill>
                <a:schemeClr val="dk1"/>
              </a:solidFill>
              <a:highlight>
                <a:schemeClr val="lt1"/>
              </a:highlight>
              <a:latin typeface="Arial"/>
              <a:ea typeface="Arial"/>
              <a:cs typeface="Arial"/>
              <a:sym typeface="Arial"/>
            </a:endParaRPr>
          </a:p>
        </p:txBody>
      </p:sp>
      <p:sp>
        <p:nvSpPr>
          <p:cNvPr id="442" name="Google Shape;442;g2121748a687_0_273"/>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¿Tu billetera incluiría posibilidad de financiamiento? SI/NO</a:t>
            </a:r>
            <a:endParaRPr>
              <a:solidFill>
                <a:schemeClr val="dk2"/>
              </a:solidFill>
            </a:endParaRPr>
          </a:p>
        </p:txBody>
      </p:sp>
      <p:sp>
        <p:nvSpPr>
          <p:cNvPr id="443" name="Google Shape;443;g2121748a687_0_273"/>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SI</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2121748a687_0_281"/>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tu costo de marketing?</a:t>
            </a:r>
            <a:endParaRPr>
              <a:solidFill>
                <a:schemeClr val="dk2"/>
              </a:solidFill>
            </a:endParaRPr>
          </a:p>
        </p:txBody>
      </p:sp>
      <p:sp>
        <p:nvSpPr>
          <p:cNvPr id="449" name="Google Shape;449;g2121748a687_0_281"/>
          <p:cNvSpPr/>
          <p:nvPr/>
        </p:nvSpPr>
        <p:spPr>
          <a:xfrm>
            <a:off x="293625" y="1340425"/>
            <a:ext cx="10196400" cy="2299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Costo de Mkt para 1 año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$5 CAC</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500,000</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Este valor será compartido con las franquicias</a:t>
            </a:r>
            <a:endParaRPr b="0" i="0" sz="225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2121748a687_0_289"/>
          <p:cNvSpPr txBox="1"/>
          <p:nvPr>
            <p:ph type="ctrTitle"/>
          </p:nvPr>
        </p:nvSpPr>
        <p:spPr>
          <a:xfrm>
            <a:off x="86715" y="2678912"/>
            <a:ext cx="6138000" cy="1409700"/>
          </a:xfrm>
          <a:prstGeom prst="rect">
            <a:avLst/>
          </a:prstGeom>
          <a:solidFill>
            <a:schemeClr val="dk1"/>
          </a:solidFill>
          <a:ln>
            <a:noFill/>
          </a:ln>
        </p:spPr>
        <p:txBody>
          <a:bodyPr anchorCtr="0" anchor="b" bIns="144000" lIns="288000" spcFirstLastPara="1" rIns="432000" wrap="square" tIns="0">
            <a:noAutofit/>
          </a:bodyPr>
          <a:lstStyle/>
          <a:p>
            <a:pPr indent="0" lvl="0" marL="0" rtl="0" algn="r">
              <a:lnSpc>
                <a:spcPct val="90000"/>
              </a:lnSpc>
              <a:spcBef>
                <a:spcPts val="0"/>
              </a:spcBef>
              <a:spcAft>
                <a:spcPts val="0"/>
              </a:spcAft>
              <a:buClr>
                <a:schemeClr val="lt1"/>
              </a:buClr>
              <a:buSzPts val="4200"/>
              <a:buFont typeface="Rockwell"/>
              <a:buNone/>
            </a:pPr>
            <a:r>
              <a:rPr lang="es-ES" sz="4200"/>
              <a:t>Sprint 7</a:t>
            </a:r>
            <a:endParaRPr/>
          </a:p>
        </p:txBody>
      </p:sp>
      <p:sp>
        <p:nvSpPr>
          <p:cNvPr id="455" name="Google Shape;455;g2121748a687_0_289"/>
          <p:cNvSpPr txBox="1"/>
          <p:nvPr>
            <p:ph idx="1" type="subTitle"/>
          </p:nvPr>
        </p:nvSpPr>
        <p:spPr>
          <a:xfrm>
            <a:off x="86715" y="4088611"/>
            <a:ext cx="6012000" cy="1845600"/>
          </a:xfrm>
          <a:prstGeom prst="rect">
            <a:avLst/>
          </a:prstGeom>
          <a:solidFill>
            <a:srgbClr val="262626"/>
          </a:solidFill>
          <a:ln>
            <a:noFill/>
          </a:ln>
        </p:spPr>
        <p:txBody>
          <a:bodyPr anchorCtr="0" anchor="t" bIns="0" lIns="288000" spcFirstLastPara="1" rIns="432000" wrap="square" tIns="144000">
            <a:noAutofit/>
          </a:bodyPr>
          <a:lstStyle/>
          <a:p>
            <a:pPr indent="0" lvl="0" marL="0" rtl="0" algn="r">
              <a:lnSpc>
                <a:spcPct val="90000"/>
              </a:lnSpc>
              <a:spcBef>
                <a:spcPts val="0"/>
              </a:spcBef>
              <a:spcAft>
                <a:spcPts val="0"/>
              </a:spcAft>
              <a:buClr>
                <a:schemeClr val="lt1"/>
              </a:buClr>
              <a:buSzPts val="2100"/>
              <a:buNone/>
            </a:pPr>
            <a:r>
              <a:t/>
            </a:r>
            <a:endParaRPr>
              <a:latin typeface="Calibri"/>
              <a:ea typeface="Calibri"/>
              <a:cs typeface="Calibri"/>
              <a:sym typeface="Calibri"/>
            </a:endParaRPr>
          </a:p>
        </p:txBody>
      </p:sp>
      <p:pic>
        <p:nvPicPr>
          <p:cNvPr id="456" name="Google Shape;456;g2121748a687_0_289"/>
          <p:cNvPicPr preferRelativeResize="0"/>
          <p:nvPr/>
        </p:nvPicPr>
        <p:blipFill>
          <a:blip r:embed="rId3">
            <a:alphaModFix/>
          </a:blip>
          <a:stretch>
            <a:fillRect/>
          </a:stretch>
        </p:blipFill>
        <p:spPr>
          <a:xfrm>
            <a:off x="6096000" y="2678900"/>
            <a:ext cx="5891494" cy="32553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21bf71814c5_0_38"/>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Indica cuáles son los momentos del día con su horario en los que el potencial cliente tiene necesidades relativas al medio de pago digital que le ofrecemos:</a:t>
            </a:r>
            <a:endParaRPr>
              <a:solidFill>
                <a:schemeClr val="dk2"/>
              </a:solidFill>
            </a:endParaRPr>
          </a:p>
        </p:txBody>
      </p:sp>
      <p:sp>
        <p:nvSpPr>
          <p:cNvPr id="462" name="Google Shape;462;g21bf71814c5_0_38"/>
          <p:cNvSpPr/>
          <p:nvPr/>
        </p:nvSpPr>
        <p:spPr>
          <a:xfrm>
            <a:off x="724500" y="2121350"/>
            <a:ext cx="10196400" cy="37896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Momento 0: 6:30 reviso redes sociales y sabe lo que me gusta</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Momento 1: 08h30 / pagos recurrentes automáticos, coloco mi playlist favorito de camino al trabajo y me sugiere preventa de mi artista favorito</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Momento 2: 13h00 / sincronización con agenda para sugerir mejor opción de comida y generar pedido</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Momento 3: 18h00 / sugerencia de eventos culturales para fin de semana</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Momento 4: fin de semana 15h00 / promociones vuelos baratos para próximas vacaciones o conciertos cercanos</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Momento recurrente: cada vez que necesita hacer transacción (actividades cotidianas)</a:t>
            </a:r>
            <a:endParaRPr b="0" i="0" sz="225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2121748a687_0_296"/>
          <p:cNvSpPr txBox="1"/>
          <p:nvPr>
            <p:ph type="title"/>
          </p:nvPr>
        </p:nvSpPr>
        <p:spPr>
          <a:xfrm>
            <a:off x="555875" y="330875"/>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Indica cual es la necesidad de tu cliente en cuanto a:</a:t>
            </a:r>
            <a:endParaRPr>
              <a:solidFill>
                <a:schemeClr val="dk2"/>
              </a:solidFill>
            </a:endParaRPr>
          </a:p>
        </p:txBody>
      </p:sp>
      <p:sp>
        <p:nvSpPr>
          <p:cNvPr id="468" name="Google Shape;468;g2121748a687_0_296"/>
          <p:cNvSpPr/>
          <p:nvPr/>
        </p:nvSpPr>
        <p:spPr>
          <a:xfrm>
            <a:off x="857475" y="947025"/>
            <a:ext cx="10196400" cy="40386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 Awareness: saber manejar correctamente las finanzas, uso de aplicaciones seguras.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 Búsqueda: el cliente quiere una aplicación que brinde beneficios diferenciales, que le brinde además experiencias por su uso y que sea totalmente personalizado.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 Seleccion: Aplicacion ágil, segura y amigable.</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 Fidelización: Premios, experiencias, reconocimientos por uso, redenciones por consumo.</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121748a687_0_304"/>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Indica cuál es la Actividad de tu cliente en cuanto a:</a:t>
            </a:r>
            <a:endParaRPr>
              <a:solidFill>
                <a:schemeClr val="dk2"/>
              </a:solidFill>
            </a:endParaRPr>
          </a:p>
        </p:txBody>
      </p:sp>
      <p:sp>
        <p:nvSpPr>
          <p:cNvPr id="474" name="Google Shape;474;g2121748a687_0_304"/>
          <p:cNvSpPr/>
          <p:nvPr/>
        </p:nvSpPr>
        <p:spPr>
          <a:xfrm>
            <a:off x="370475" y="1144525"/>
            <a:ext cx="10196400" cy="20772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&amp;nbsp;</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Campañas publicitarias dando a conocer el producto, por medio del nombre es posible identificarlo y acceder para registrarse en el producto, una vez ingresado y registrado en forma intuitiva se pueden realizar las diferentes transacciones, planes de recompensa y referidos comunicados oportunamente</a:t>
            </a:r>
            <a:endParaRPr b="0" i="0" sz="2250" u="none" cap="none" strike="noStrike">
              <a:solidFill>
                <a:schemeClr val="dk1"/>
              </a:solidFill>
              <a:highlight>
                <a:schemeClr val="lt1"/>
              </a:highlight>
              <a:latin typeface="Arial"/>
              <a:ea typeface="Arial"/>
              <a:cs typeface="Arial"/>
              <a:sym typeface="Arial"/>
            </a:endParaRPr>
          </a:p>
        </p:txBody>
      </p:sp>
      <p:sp>
        <p:nvSpPr>
          <p:cNvPr id="475" name="Google Shape;475;g2121748a687_0_304"/>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Indica cuál es la emoción de tu cliente en cuanto a:</a:t>
            </a:r>
            <a:endParaRPr>
              <a:solidFill>
                <a:schemeClr val="dk2"/>
              </a:solidFill>
            </a:endParaRPr>
          </a:p>
        </p:txBody>
      </p:sp>
      <p:sp>
        <p:nvSpPr>
          <p:cNvPr id="476" name="Google Shape;476;g2121748a687_0_304"/>
          <p:cNvSpPr/>
          <p:nvPr/>
        </p:nvSpPr>
        <p:spPr>
          <a:xfrm>
            <a:off x="293625" y="4461275"/>
            <a:ext cx="10196400" cy="1448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Campañas publicitarias dando a conocer el producto, por medio del nombre es posible reconoce identificarlo y acceder para registrarse en el producto, una vez ingresado y registrado en forma intuitiva se pueden realizar las diferentes transacciones, planes de recompensa y referidos comunicados oportunamente</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2121748a687_0_312"/>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Indica cuál es el touchpoint que piensas tener con tu cliente respecto a:</a:t>
            </a:r>
            <a:endParaRPr>
              <a:solidFill>
                <a:schemeClr val="dk2"/>
              </a:solidFill>
            </a:endParaRPr>
          </a:p>
        </p:txBody>
      </p:sp>
      <p:sp>
        <p:nvSpPr>
          <p:cNvPr id="482" name="Google Shape;482;g2121748a687_0_312"/>
          <p:cNvSpPr/>
          <p:nvPr/>
        </p:nvSpPr>
        <p:spPr>
          <a:xfrm>
            <a:off x="274800" y="1366650"/>
            <a:ext cx="11642400" cy="5402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t/>
            </a:r>
            <a:endParaRPr sz="2250">
              <a:solidFill>
                <a:schemeClr val="dk1"/>
              </a:solidFill>
              <a:highlight>
                <a:schemeClr val="lt1"/>
              </a:highlight>
            </a:endParaRPr>
          </a:p>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-Gestión de cuentas a través de asesores financieros dedicados, acceso a servicios exclusivos a través de plataformas digitales y participación en eventos exclusivos. Estos touchpoints están diseñados para ofrecer una experiencia única y diferenciada que satisfaga las necesidades específicas de los clientes de alto valor</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-Servicios bancarios VIP: Brindando servicios bancarios personalizados, como límites de transacciones más altos, tarjetas de crédito exclusivas y beneficios adicionales.</a:t>
            </a: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Eventos exclusivos y networking: Invitaciones a eventos especiales, seminarios financieros y oportunidades de networking para establecer conexiones valiosas.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Programas de recompensas personalizados: Ofreciendo programas de lealtad adaptados a las preferencias y necesidades específicas del cliente de alto valor.</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endParaRPr b="0" i="0" sz="225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121748a687_0_320"/>
          <p:cNvSpPr txBox="1"/>
          <p:nvPr>
            <p:ph type="ctrTitle"/>
          </p:nvPr>
        </p:nvSpPr>
        <p:spPr>
          <a:xfrm>
            <a:off x="86715" y="2678912"/>
            <a:ext cx="6138000" cy="1409700"/>
          </a:xfrm>
          <a:prstGeom prst="rect">
            <a:avLst/>
          </a:prstGeom>
          <a:solidFill>
            <a:schemeClr val="dk1"/>
          </a:solidFill>
          <a:ln>
            <a:noFill/>
          </a:ln>
        </p:spPr>
        <p:txBody>
          <a:bodyPr anchorCtr="0" anchor="b" bIns="144000" lIns="288000" spcFirstLastPara="1" rIns="432000" wrap="square" tIns="0">
            <a:noAutofit/>
          </a:bodyPr>
          <a:lstStyle/>
          <a:p>
            <a:pPr indent="0" lvl="0" marL="0" rtl="0" algn="r">
              <a:lnSpc>
                <a:spcPct val="90000"/>
              </a:lnSpc>
              <a:spcBef>
                <a:spcPts val="0"/>
              </a:spcBef>
              <a:spcAft>
                <a:spcPts val="0"/>
              </a:spcAft>
              <a:buClr>
                <a:schemeClr val="lt1"/>
              </a:buClr>
              <a:buSzPts val="4200"/>
              <a:buFont typeface="Rockwell"/>
              <a:buNone/>
            </a:pPr>
            <a:r>
              <a:rPr lang="es-ES" sz="4200"/>
              <a:t>Sprint 8</a:t>
            </a:r>
            <a:endParaRPr/>
          </a:p>
        </p:txBody>
      </p:sp>
      <p:sp>
        <p:nvSpPr>
          <p:cNvPr id="488" name="Google Shape;488;g2121748a687_0_320"/>
          <p:cNvSpPr txBox="1"/>
          <p:nvPr>
            <p:ph idx="1" type="subTitle"/>
          </p:nvPr>
        </p:nvSpPr>
        <p:spPr>
          <a:xfrm>
            <a:off x="86715" y="4088611"/>
            <a:ext cx="6012000" cy="1845600"/>
          </a:xfrm>
          <a:prstGeom prst="rect">
            <a:avLst/>
          </a:prstGeom>
          <a:solidFill>
            <a:srgbClr val="262626"/>
          </a:solidFill>
          <a:ln>
            <a:noFill/>
          </a:ln>
        </p:spPr>
        <p:txBody>
          <a:bodyPr anchorCtr="0" anchor="t" bIns="0" lIns="288000" spcFirstLastPara="1" rIns="432000" wrap="square" tIns="144000">
            <a:noAutofit/>
          </a:bodyPr>
          <a:lstStyle/>
          <a:p>
            <a:pPr indent="0" lvl="0" marL="0" rtl="0" algn="r">
              <a:lnSpc>
                <a:spcPct val="90000"/>
              </a:lnSpc>
              <a:spcBef>
                <a:spcPts val="0"/>
              </a:spcBef>
              <a:spcAft>
                <a:spcPts val="0"/>
              </a:spcAft>
              <a:buClr>
                <a:schemeClr val="lt1"/>
              </a:buClr>
              <a:buSzPts val="2100"/>
              <a:buNone/>
            </a:pPr>
            <a:r>
              <a:t/>
            </a:r>
            <a:endParaRPr>
              <a:latin typeface="Calibri"/>
              <a:ea typeface="Calibri"/>
              <a:cs typeface="Calibri"/>
              <a:sym typeface="Calibri"/>
            </a:endParaRPr>
          </a:p>
        </p:txBody>
      </p:sp>
      <p:pic>
        <p:nvPicPr>
          <p:cNvPr id="489" name="Google Shape;489;g2121748a687_0_320"/>
          <p:cNvPicPr preferRelativeResize="0"/>
          <p:nvPr/>
        </p:nvPicPr>
        <p:blipFill>
          <a:blip r:embed="rId3">
            <a:alphaModFix/>
          </a:blip>
          <a:stretch>
            <a:fillRect/>
          </a:stretch>
        </p:blipFill>
        <p:spPr>
          <a:xfrm>
            <a:off x="6096000" y="2678900"/>
            <a:ext cx="5638800" cy="32553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2121748a687_0_327"/>
          <p:cNvSpPr txBox="1"/>
          <p:nvPr>
            <p:ph type="title"/>
          </p:nvPr>
        </p:nvSpPr>
        <p:spPr>
          <a:xfrm>
            <a:off x="293625" y="370500"/>
            <a:ext cx="5995200" cy="12714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sz="2800">
                <a:solidFill>
                  <a:schemeClr val="dk2"/>
                </a:solidFill>
              </a:rPr>
              <a:t>En un mercado saturado de opciones de billeteras digitales, ¿cómo se logrará destacar y crear un espacio único para la marca?</a:t>
            </a:r>
            <a:endParaRPr sz="2800">
              <a:solidFill>
                <a:schemeClr val="dk2"/>
              </a:solidFill>
            </a:endParaRPr>
          </a:p>
        </p:txBody>
      </p:sp>
      <p:sp>
        <p:nvSpPr>
          <p:cNvPr id="495" name="Google Shape;495;g2121748a687_0_327"/>
          <p:cNvSpPr/>
          <p:nvPr/>
        </p:nvSpPr>
        <p:spPr>
          <a:xfrm>
            <a:off x="332025" y="2020825"/>
            <a:ext cx="5763900" cy="47178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Interoperabilidad con todo el sistema financiero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Conexión integral con las apps de mayor uso de acuerdo a cada cliente</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Tener un plan de recompensa personalizado que genere beneficios por consumo históricos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Un Wallet dinámico, amigable e intuitivo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Seguridad eficaz, con sistema biométricos, encriptación, token a Tc o Td</a:t>
            </a:r>
            <a:endParaRPr b="0" i="0" sz="2250" u="none" cap="none" strike="noStrike">
              <a:solidFill>
                <a:schemeClr val="dk1"/>
              </a:solidFill>
              <a:highlight>
                <a:schemeClr val="lt1"/>
              </a:highlight>
              <a:latin typeface="Arial"/>
              <a:ea typeface="Arial"/>
              <a:cs typeface="Arial"/>
              <a:sym typeface="Arial"/>
            </a:endParaRPr>
          </a:p>
        </p:txBody>
      </p:sp>
      <p:sp>
        <p:nvSpPr>
          <p:cNvPr id="496" name="Google Shape;496;g2121748a687_0_327"/>
          <p:cNvSpPr txBox="1"/>
          <p:nvPr>
            <p:ph type="title"/>
          </p:nvPr>
        </p:nvSpPr>
        <p:spPr>
          <a:xfrm>
            <a:off x="6364400" y="1288100"/>
            <a:ext cx="56514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¿Cuáles serían los beneficios emocionales que podríamos asociar con el uso de nuestra billetera digital?</a:t>
            </a:r>
            <a:endParaRPr>
              <a:solidFill>
                <a:schemeClr val="dk2"/>
              </a:solidFill>
            </a:endParaRPr>
          </a:p>
        </p:txBody>
      </p:sp>
      <p:sp>
        <p:nvSpPr>
          <p:cNvPr id="497" name="Google Shape;497;g2121748a687_0_327"/>
          <p:cNvSpPr/>
          <p:nvPr/>
        </p:nvSpPr>
        <p:spPr>
          <a:xfrm>
            <a:off x="6288950" y="2471450"/>
            <a:ext cx="5802300" cy="32526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El cliente al ver que la aplicacíon, en un día a día lleno de actividades le ayudará en los momentos de su rutina conectándose con otras aplicaciones instaladas en su dispositivo y ganando beneficios. Se sentirá una persona privilegiada de poder acceder a esta aplicación, se sentirá dinámica y que puede resolver problemáticas diarias desde la palma de su mano.</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121748a687_0_8"/>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Cuál es el market share de tu marca en los últimos años?</a:t>
            </a:r>
            <a:endParaRPr>
              <a:solidFill>
                <a:schemeClr val="dk2"/>
              </a:solidFill>
            </a:endParaRPr>
          </a:p>
        </p:txBody>
      </p:sp>
      <p:sp>
        <p:nvSpPr>
          <p:cNvPr id="179" name="Google Shape;179;g2121748a687_0_8"/>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10%</a:t>
            </a:r>
            <a:endParaRPr b="0" i="0" sz="2250" u="none" cap="none" strike="noStrike">
              <a:solidFill>
                <a:schemeClr val="dk1"/>
              </a:solidFill>
              <a:highlight>
                <a:schemeClr val="lt1"/>
              </a:highlight>
              <a:latin typeface="Arial"/>
              <a:ea typeface="Arial"/>
              <a:cs typeface="Arial"/>
              <a:sym typeface="Arial"/>
            </a:endParaRPr>
          </a:p>
        </p:txBody>
      </p:sp>
      <p:sp>
        <p:nvSpPr>
          <p:cNvPr id="180" name="Google Shape;180;g2121748a687_0_8"/>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¿Quiénes son tus 3 principales competidores?</a:t>
            </a:r>
            <a:endParaRPr>
              <a:solidFill>
                <a:schemeClr val="dk2"/>
              </a:solidFill>
            </a:endParaRPr>
          </a:p>
        </p:txBody>
      </p:sp>
      <p:sp>
        <p:nvSpPr>
          <p:cNvPr id="181" name="Google Shape;181;g2121748a687_0_8"/>
          <p:cNvSpPr/>
          <p:nvPr/>
        </p:nvSpPr>
        <p:spPr>
          <a:xfrm>
            <a:off x="370475" y="4277675"/>
            <a:ext cx="10196400" cy="19800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Mercado Pago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TransBank</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WebPay</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2121748a687_0_335"/>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¿Cómo determinarías la audiencia objetivo para el producto digital y qué canales de medios serían más efectivos para llegar a ellos durante el lanzamiento?</a:t>
            </a:r>
            <a:endParaRPr>
              <a:solidFill>
                <a:schemeClr val="dk2"/>
              </a:solidFill>
            </a:endParaRPr>
          </a:p>
        </p:txBody>
      </p:sp>
      <p:sp>
        <p:nvSpPr>
          <p:cNvPr id="503" name="Google Shape;503;g2121748a687_0_335"/>
          <p:cNvSpPr/>
          <p:nvPr/>
        </p:nvSpPr>
        <p:spPr>
          <a:xfrm>
            <a:off x="383600" y="139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Segmento de alto valor en las 4 ciudades principales, a través de publicidad en redes sociales, SMS, correos a listas internas, oficiales, Whatsapp, PUSH, banners</a:t>
            </a:r>
            <a:endParaRPr b="0" i="0" sz="2250" u="none" cap="none" strike="noStrike">
              <a:solidFill>
                <a:schemeClr val="dk1"/>
              </a:solidFill>
              <a:highlight>
                <a:schemeClr val="lt1"/>
              </a:highlight>
              <a:latin typeface="Arial"/>
              <a:ea typeface="Arial"/>
              <a:cs typeface="Arial"/>
              <a:sym typeface="Arial"/>
            </a:endParaRPr>
          </a:p>
        </p:txBody>
      </p:sp>
      <p:sp>
        <p:nvSpPr>
          <p:cNvPr id="504" name="Google Shape;504;g2121748a687_0_335"/>
          <p:cNvSpPr txBox="1"/>
          <p:nvPr>
            <p:ph type="title"/>
          </p:nvPr>
        </p:nvSpPr>
        <p:spPr>
          <a:xfrm>
            <a:off x="293625" y="358285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¿Como lógica de costo por cada cuenta nueva, cual es la inversión en medios que se considera apropiada? (ejemplo (RANGO DE 0 a 6 usd/cuenta)</a:t>
            </a:r>
            <a:endParaRPr>
              <a:solidFill>
                <a:schemeClr val="dk2"/>
              </a:solidFill>
            </a:endParaRPr>
          </a:p>
        </p:txBody>
      </p:sp>
      <p:sp>
        <p:nvSpPr>
          <p:cNvPr id="505" name="Google Shape;505;g2121748a687_0_335"/>
          <p:cNvSpPr/>
          <p:nvPr/>
        </p:nvSpPr>
        <p:spPr>
          <a:xfrm>
            <a:off x="293625" y="463367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3</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2121748a687_0_343"/>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¿Qué tipos de beneficios y recompensas son más atractivos para incentivar a los usuarios a utilizar el producto digital de manera continua?</a:t>
            </a:r>
            <a:endParaRPr>
              <a:solidFill>
                <a:schemeClr val="dk2"/>
              </a:solidFill>
            </a:endParaRPr>
          </a:p>
        </p:txBody>
      </p:sp>
      <p:sp>
        <p:nvSpPr>
          <p:cNvPr id="511" name="Google Shape;511;g2121748a687_0_343"/>
          <p:cNvSpPr/>
          <p:nvPr/>
        </p:nvSpPr>
        <p:spPr>
          <a:xfrm>
            <a:off x="293625" y="1525513"/>
            <a:ext cx="10196400" cy="18195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Programa de referidos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Invitaciòn a eventos exclusivos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Programa de lealtad</a:t>
            </a:r>
            <a:endParaRPr b="0" i="0" sz="2250" u="none" cap="none" strike="noStrike">
              <a:solidFill>
                <a:schemeClr val="dk1"/>
              </a:solidFill>
              <a:highlight>
                <a:schemeClr val="lt1"/>
              </a:highlight>
              <a:latin typeface="Arial"/>
              <a:ea typeface="Arial"/>
              <a:cs typeface="Arial"/>
              <a:sym typeface="Arial"/>
            </a:endParaRPr>
          </a:p>
        </p:txBody>
      </p:sp>
      <p:sp>
        <p:nvSpPr>
          <p:cNvPr id="512" name="Google Shape;512;g2121748a687_0_343"/>
          <p:cNvSpPr txBox="1"/>
          <p:nvPr>
            <p:ph type="title"/>
          </p:nvPr>
        </p:nvSpPr>
        <p:spPr>
          <a:xfrm>
            <a:off x="293625" y="4068025"/>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¿Cómo se podría cuantificar el costo del programa de lealtad? cuanto se podría invertir por cada cuenta vigente en el año (Elegir rango desde 10 a 50% del ingreso del clientes %)</a:t>
            </a:r>
            <a:endParaRPr>
              <a:solidFill>
                <a:schemeClr val="dk2"/>
              </a:solidFill>
            </a:endParaRPr>
          </a:p>
        </p:txBody>
      </p:sp>
      <p:sp>
        <p:nvSpPr>
          <p:cNvPr id="513" name="Google Shape;513;g2121748a687_0_343"/>
          <p:cNvSpPr/>
          <p:nvPr/>
        </p:nvSpPr>
        <p:spPr>
          <a:xfrm>
            <a:off x="293625" y="5118850"/>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10%</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g2121748a687_0_351"/>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Define la suma total de salario que vas a pagarles</a:t>
            </a:r>
            <a:endParaRPr>
              <a:solidFill>
                <a:schemeClr val="dk2"/>
              </a:solidFill>
            </a:endParaRPr>
          </a:p>
        </p:txBody>
      </p:sp>
      <p:sp>
        <p:nvSpPr>
          <p:cNvPr id="519" name="Google Shape;519;g2121748a687_0_351"/>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220000</a:t>
            </a:r>
            <a:endParaRPr b="0" i="0" sz="225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g21bf71814c5_0_45"/>
          <p:cNvSpPr txBox="1"/>
          <p:nvPr>
            <p:ph type="title"/>
          </p:nvPr>
        </p:nvSpPr>
        <p:spPr>
          <a:xfrm>
            <a:off x="426000" y="597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Cuantifica los recursos que vas a utilizar (Personas)</a:t>
            </a:r>
            <a:endParaRPr>
              <a:solidFill>
                <a:schemeClr val="dk2"/>
              </a:solidFill>
            </a:endParaRPr>
          </a:p>
        </p:txBody>
      </p:sp>
      <p:sp>
        <p:nvSpPr>
          <p:cNvPr id="525" name="Google Shape;525;g21bf71814c5_0_45"/>
          <p:cNvSpPr/>
          <p:nvPr/>
        </p:nvSpPr>
        <p:spPr>
          <a:xfrm>
            <a:off x="293625" y="1733800"/>
            <a:ext cx="11496300" cy="41757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ES" sz="1600"/>
              <a:t>Directivos 2</a:t>
            </a:r>
            <a:endParaRPr sz="1900"/>
          </a:p>
          <a:p>
            <a:pPr indent="0" lvl="0" marL="0" rtl="0" algn="l">
              <a:spcBef>
                <a:spcPts val="0"/>
              </a:spcBef>
              <a:spcAft>
                <a:spcPts val="0"/>
              </a:spcAft>
              <a:buNone/>
            </a:pPr>
            <a:r>
              <a:rPr b="1" lang="es-ES" sz="1600"/>
              <a:t>Product Owner 1</a:t>
            </a:r>
            <a:endParaRPr sz="1900"/>
          </a:p>
          <a:p>
            <a:pPr indent="0" lvl="0" marL="0" rtl="0" algn="l">
              <a:spcBef>
                <a:spcPts val="0"/>
              </a:spcBef>
              <a:spcAft>
                <a:spcPts val="0"/>
              </a:spcAft>
              <a:buNone/>
            </a:pPr>
            <a:r>
              <a:rPr b="1" lang="es-ES" sz="1600"/>
              <a:t>Scrum Master 1</a:t>
            </a:r>
            <a:endParaRPr sz="1900"/>
          </a:p>
          <a:p>
            <a:pPr indent="0" lvl="0" marL="0" rtl="0" algn="l">
              <a:spcBef>
                <a:spcPts val="0"/>
              </a:spcBef>
              <a:spcAft>
                <a:spcPts val="0"/>
              </a:spcAft>
              <a:buNone/>
            </a:pPr>
            <a:r>
              <a:rPr b="1" lang="es-ES" sz="1600"/>
              <a:t>Desarrolladores 4</a:t>
            </a:r>
            <a:endParaRPr sz="1900"/>
          </a:p>
          <a:p>
            <a:pPr indent="0" lvl="0" marL="0" rtl="0" algn="l">
              <a:spcBef>
                <a:spcPts val="0"/>
              </a:spcBef>
              <a:spcAft>
                <a:spcPts val="0"/>
              </a:spcAft>
              <a:buNone/>
            </a:pPr>
            <a:r>
              <a:rPr b="1" lang="es-ES" sz="1600"/>
              <a:t>Comercial 5</a:t>
            </a:r>
            <a:endParaRPr sz="1900"/>
          </a:p>
          <a:p>
            <a:pPr indent="0" lvl="0" marL="0" rtl="0" algn="l">
              <a:spcBef>
                <a:spcPts val="0"/>
              </a:spcBef>
              <a:spcAft>
                <a:spcPts val="0"/>
              </a:spcAft>
              <a:buNone/>
            </a:pPr>
            <a:r>
              <a:rPr b="1" lang="es-ES" sz="1600"/>
              <a:t>Operaciones 10</a:t>
            </a:r>
            <a:endParaRPr sz="1900"/>
          </a:p>
          <a:p>
            <a:pPr indent="0" lvl="0" marL="0" marR="0" rtl="0" algn="l">
              <a:lnSpc>
                <a:spcPct val="100000"/>
              </a:lnSpc>
              <a:spcBef>
                <a:spcPts val="0"/>
              </a:spcBef>
              <a:spcAft>
                <a:spcPts val="0"/>
              </a:spcAft>
              <a:buClr>
                <a:srgbClr val="000000"/>
              </a:buClr>
              <a:buSzPts val="2250"/>
              <a:buFont typeface="Arial"/>
              <a:buNone/>
            </a:pPr>
            <a:r>
              <a:t/>
            </a:r>
            <a:endParaRPr sz="2250">
              <a:solidFill>
                <a:schemeClr val="dk1"/>
              </a:solidFill>
              <a:highlight>
                <a:schemeClr val="lt1"/>
              </a:highlight>
            </a:endParaRPr>
          </a:p>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Total=23</a:t>
            </a:r>
            <a:endParaRPr b="0" i="0" sz="2250" u="none" cap="none" strike="noStrike">
              <a:solidFill>
                <a:schemeClr val="dk1"/>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121748a687_0_16"/>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¿Quién es el líder de mercado?</a:t>
            </a:r>
            <a:endParaRPr>
              <a:solidFill>
                <a:schemeClr val="dk2"/>
              </a:solidFill>
            </a:endParaRPr>
          </a:p>
        </p:txBody>
      </p:sp>
      <p:sp>
        <p:nvSpPr>
          <p:cNvPr id="187" name="Google Shape;187;g2121748a687_0_16"/>
          <p:cNvSpPr/>
          <p:nvPr/>
        </p:nvSpPr>
        <p:spPr>
          <a:xfrm>
            <a:off x="370475" y="1144525"/>
            <a:ext cx="10196400" cy="1275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lang="es-ES" sz="2250">
                <a:solidFill>
                  <a:schemeClr val="dk1"/>
                </a:solidFill>
                <a:highlight>
                  <a:schemeClr val="lt1"/>
                </a:highlight>
              </a:rPr>
              <a:t>Mercado Pago</a:t>
            </a:r>
            <a:endParaRPr b="0" i="0" sz="225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1bf71814c5_0_1"/>
          <p:cNvSpPr txBox="1"/>
          <p:nvPr>
            <p:ph type="title"/>
          </p:nvPr>
        </p:nvSpPr>
        <p:spPr>
          <a:xfrm>
            <a:off x="293625" y="343975"/>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Estructuración Dafo</a:t>
            </a:r>
            <a:endParaRPr>
              <a:solidFill>
                <a:schemeClr val="dk2"/>
              </a:solidFill>
            </a:endParaRPr>
          </a:p>
        </p:txBody>
      </p:sp>
      <p:sp>
        <p:nvSpPr>
          <p:cNvPr id="193" name="Google Shape;193;g21bf71814c5_0_1"/>
          <p:cNvSpPr/>
          <p:nvPr/>
        </p:nvSpPr>
        <p:spPr>
          <a:xfrm>
            <a:off x="293625" y="1314200"/>
            <a:ext cx="3405600" cy="52977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b="1"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s-ES" sz="2000">
                <a:solidFill>
                  <a:schemeClr val="dk1"/>
                </a:solidFill>
              </a:rPr>
              <a:t>Debilidades</a:t>
            </a:r>
            <a:endParaRPr b="1"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ES" sz="2000">
                <a:solidFill>
                  <a:schemeClr val="dk1"/>
                </a:solidFill>
              </a:rPr>
              <a:t>Seguridad y Privacidad</a:t>
            </a:r>
            <a:endParaRPr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ES" sz="2000">
                <a:solidFill>
                  <a:schemeClr val="dk1"/>
                </a:solidFill>
              </a:rPr>
              <a:t>Falta de interoperabilidad</a:t>
            </a:r>
            <a:endParaRPr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ES" sz="2000">
                <a:solidFill>
                  <a:schemeClr val="dk1"/>
                </a:solidFill>
              </a:rPr>
              <a:t>costos</a:t>
            </a:r>
            <a:endParaRPr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s-ES" sz="2000">
                <a:solidFill>
                  <a:schemeClr val="dk1"/>
                </a:solidFill>
              </a:rPr>
              <a:t>Amenazas</a:t>
            </a:r>
            <a:endParaRPr b="1"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ES" sz="2000">
                <a:solidFill>
                  <a:schemeClr val="dk1"/>
                </a:solidFill>
              </a:rPr>
              <a:t>Fraude o robo de identidad</a:t>
            </a:r>
            <a:endParaRPr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ES" sz="2000">
                <a:solidFill>
                  <a:schemeClr val="dk1"/>
                </a:solidFill>
              </a:rPr>
              <a:t>Ataque cibernéticos</a:t>
            </a:r>
            <a:endParaRPr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ES" sz="2000">
                <a:solidFill>
                  <a:schemeClr val="dk1"/>
                </a:solidFill>
              </a:rPr>
              <a:t>Falta de regulación</a:t>
            </a:r>
            <a:endParaRPr sz="20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marR="0" rtl="0" algn="l">
              <a:lnSpc>
                <a:spcPct val="100000"/>
              </a:lnSpc>
              <a:spcBef>
                <a:spcPts val="1200"/>
              </a:spcBef>
              <a:spcAft>
                <a:spcPts val="0"/>
              </a:spcAft>
              <a:buClr>
                <a:srgbClr val="000000"/>
              </a:buClr>
              <a:buSzPts val="2250"/>
              <a:buFont typeface="Arial"/>
              <a:buNone/>
            </a:pPr>
            <a:r>
              <a:t/>
            </a:r>
            <a:endParaRPr sz="2250">
              <a:solidFill>
                <a:schemeClr val="dk1"/>
              </a:solidFill>
              <a:highlight>
                <a:srgbClr val="FFFFFF"/>
              </a:highlight>
            </a:endParaRPr>
          </a:p>
        </p:txBody>
      </p:sp>
      <p:sp>
        <p:nvSpPr>
          <p:cNvPr id="194" name="Google Shape;194;g21bf71814c5_0_1"/>
          <p:cNvSpPr/>
          <p:nvPr/>
        </p:nvSpPr>
        <p:spPr>
          <a:xfrm>
            <a:off x="7068025" y="1217475"/>
            <a:ext cx="3405600" cy="50577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b="1" sz="2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2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2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2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s-ES" sz="2100">
                <a:solidFill>
                  <a:schemeClr val="dk1"/>
                </a:solidFill>
              </a:rPr>
              <a:t>Fortalezas</a:t>
            </a:r>
            <a:endParaRPr b="1" sz="2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ES" sz="2100">
                <a:solidFill>
                  <a:schemeClr val="dk1"/>
                </a:solidFill>
              </a:rPr>
              <a:t>Comodidad</a:t>
            </a:r>
            <a:endParaRPr sz="2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ES" sz="2100">
                <a:solidFill>
                  <a:schemeClr val="dk1"/>
                </a:solidFill>
              </a:rPr>
              <a:t>Accesibilidad</a:t>
            </a:r>
            <a:endParaRPr sz="2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ES" sz="2100">
                <a:solidFill>
                  <a:schemeClr val="dk1"/>
                </a:solidFill>
              </a:rPr>
              <a:t>Inclusión financiera</a:t>
            </a:r>
            <a:endParaRPr sz="2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s-ES" sz="2100">
                <a:solidFill>
                  <a:schemeClr val="dk1"/>
                </a:solidFill>
              </a:rPr>
              <a:t>Oportunidades </a:t>
            </a:r>
            <a:endParaRPr b="1" sz="2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ES" sz="2100">
                <a:solidFill>
                  <a:schemeClr val="dk1"/>
                </a:solidFill>
              </a:rPr>
              <a:t>Integración con otro servicios</a:t>
            </a:r>
            <a:endParaRPr sz="2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ES" sz="2100">
                <a:solidFill>
                  <a:schemeClr val="dk1"/>
                </a:solidFill>
              </a:rPr>
              <a:t>Crecimiento del mercado</a:t>
            </a:r>
            <a:endParaRPr sz="21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s-ES" sz="2100">
                <a:solidFill>
                  <a:schemeClr val="dk1"/>
                </a:solidFill>
              </a:rPr>
              <a:t>Innovación</a:t>
            </a:r>
            <a:endParaRPr sz="2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100">
              <a:solidFill>
                <a:schemeClr val="dk1"/>
              </a:solidFill>
            </a:endParaRPr>
          </a:p>
          <a:p>
            <a:pPr indent="0" lvl="0" marL="0" marR="0" rtl="0" algn="l">
              <a:lnSpc>
                <a:spcPct val="100000"/>
              </a:lnSpc>
              <a:spcBef>
                <a:spcPts val="1200"/>
              </a:spcBef>
              <a:spcAft>
                <a:spcPts val="0"/>
              </a:spcAft>
              <a:buClr>
                <a:srgbClr val="000000"/>
              </a:buClr>
              <a:buSzPts val="2250"/>
              <a:buFont typeface="Arial"/>
              <a:buNone/>
            </a:pPr>
            <a:r>
              <a:t/>
            </a:r>
            <a:endParaRPr sz="2250">
              <a:solidFill>
                <a:schemeClr val="dk1"/>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121748a687_0_24"/>
          <p:cNvSpPr txBox="1"/>
          <p:nvPr>
            <p:ph type="title"/>
          </p:nvPr>
        </p:nvSpPr>
        <p:spPr>
          <a:xfrm>
            <a:off x="293625" y="370500"/>
            <a:ext cx="11340000" cy="4320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ckwell"/>
              <a:buNone/>
            </a:pPr>
            <a:r>
              <a:rPr lang="es-ES">
                <a:solidFill>
                  <a:schemeClr val="dk2"/>
                </a:solidFill>
              </a:rPr>
              <a:t>¿Qué tendencias se observan en el mercado como más relevantes para los próximos 24 meses?</a:t>
            </a:r>
            <a:endParaRPr>
              <a:solidFill>
                <a:schemeClr val="dk2"/>
              </a:solidFill>
            </a:endParaRPr>
          </a:p>
        </p:txBody>
      </p:sp>
      <p:sp>
        <p:nvSpPr>
          <p:cNvPr id="200" name="Google Shape;200;g2121748a687_0_24"/>
          <p:cNvSpPr/>
          <p:nvPr/>
        </p:nvSpPr>
        <p:spPr>
          <a:xfrm>
            <a:off x="527825" y="2337000"/>
            <a:ext cx="10196400" cy="36060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50"/>
              <a:buFont typeface="Arial"/>
              <a:buNone/>
            </a:pPr>
            <a:r>
              <a:rPr b="0" i="0" lang="es-ES" sz="2250" u="none" cap="none" strike="noStrike">
                <a:solidFill>
                  <a:schemeClr val="dk1"/>
                </a:solidFill>
                <a:highlight>
                  <a:schemeClr val="lt1"/>
                </a:highlight>
                <a:latin typeface="Arial"/>
                <a:ea typeface="Arial"/>
                <a:cs typeface="Arial"/>
                <a:sym typeface="Arial"/>
              </a:rPr>
              <a:t>Pagos Biometricos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Monedas digitales</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Inteligencia artificial</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Metaverso</a:t>
            </a:r>
            <a:br>
              <a:rPr b="0" i="0" lang="es-ES" sz="2250" u="none" cap="none" strike="noStrike">
                <a:solidFill>
                  <a:schemeClr val="dk1"/>
                </a:solidFill>
                <a:highlight>
                  <a:schemeClr val="lt1"/>
                </a:highlight>
                <a:latin typeface="Arial"/>
                <a:ea typeface="Arial"/>
                <a:cs typeface="Arial"/>
                <a:sym typeface="Arial"/>
              </a:rPr>
            </a:br>
            <a:br>
              <a:rPr b="0" i="0" lang="es-ES" sz="2250" u="none" cap="none" strike="noStrike">
                <a:solidFill>
                  <a:schemeClr val="dk1"/>
                </a:solidFill>
                <a:highlight>
                  <a:schemeClr val="lt1"/>
                </a:highlight>
                <a:latin typeface="Arial"/>
                <a:ea typeface="Arial"/>
                <a:cs typeface="Arial"/>
                <a:sym typeface="Arial"/>
              </a:rPr>
            </a:br>
            <a:r>
              <a:rPr b="0" i="0" lang="es-ES" sz="2250" u="none" cap="none" strike="noStrike">
                <a:solidFill>
                  <a:schemeClr val="dk1"/>
                </a:solidFill>
                <a:highlight>
                  <a:schemeClr val="lt1"/>
                </a:highlight>
                <a:latin typeface="Arial"/>
                <a:ea typeface="Arial"/>
                <a:cs typeface="Arial"/>
                <a:sym typeface="Arial"/>
              </a:rPr>
              <a:t>Pagos Transfronterizoss</a:t>
            </a:r>
            <a:endParaRPr b="0" i="0" sz="225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121748a687_0_32"/>
          <p:cNvSpPr txBox="1"/>
          <p:nvPr>
            <p:ph type="ctrTitle"/>
          </p:nvPr>
        </p:nvSpPr>
        <p:spPr>
          <a:xfrm>
            <a:off x="86715" y="2678912"/>
            <a:ext cx="6138000" cy="1409700"/>
          </a:xfrm>
          <a:prstGeom prst="rect">
            <a:avLst/>
          </a:prstGeom>
          <a:solidFill>
            <a:schemeClr val="dk1"/>
          </a:solidFill>
          <a:ln>
            <a:noFill/>
          </a:ln>
        </p:spPr>
        <p:txBody>
          <a:bodyPr anchorCtr="0" anchor="b" bIns="144000" lIns="288000" spcFirstLastPara="1" rIns="432000" wrap="square" tIns="0">
            <a:noAutofit/>
          </a:bodyPr>
          <a:lstStyle/>
          <a:p>
            <a:pPr indent="0" lvl="0" marL="0" rtl="0" algn="r">
              <a:lnSpc>
                <a:spcPct val="90000"/>
              </a:lnSpc>
              <a:spcBef>
                <a:spcPts val="0"/>
              </a:spcBef>
              <a:spcAft>
                <a:spcPts val="0"/>
              </a:spcAft>
              <a:buClr>
                <a:schemeClr val="lt1"/>
              </a:buClr>
              <a:buSzPts val="4200"/>
              <a:buFont typeface="Rockwell"/>
              <a:buNone/>
            </a:pPr>
            <a:r>
              <a:rPr lang="es-ES" sz="4200"/>
              <a:t>Sprint 2</a:t>
            </a:r>
            <a:endParaRPr/>
          </a:p>
        </p:txBody>
      </p:sp>
      <p:sp>
        <p:nvSpPr>
          <p:cNvPr id="206" name="Google Shape;206;g2121748a687_0_32"/>
          <p:cNvSpPr txBox="1"/>
          <p:nvPr>
            <p:ph idx="1" type="subTitle"/>
          </p:nvPr>
        </p:nvSpPr>
        <p:spPr>
          <a:xfrm>
            <a:off x="86715" y="4088611"/>
            <a:ext cx="6012000" cy="1845600"/>
          </a:xfrm>
          <a:prstGeom prst="rect">
            <a:avLst/>
          </a:prstGeom>
          <a:solidFill>
            <a:srgbClr val="262626"/>
          </a:solidFill>
          <a:ln>
            <a:noFill/>
          </a:ln>
        </p:spPr>
        <p:txBody>
          <a:bodyPr anchorCtr="0" anchor="t" bIns="0" lIns="288000" spcFirstLastPara="1" rIns="432000" wrap="square" tIns="144000">
            <a:noAutofit/>
          </a:bodyPr>
          <a:lstStyle/>
          <a:p>
            <a:pPr indent="0" lvl="0" marL="0" rtl="0" algn="r">
              <a:lnSpc>
                <a:spcPct val="90000"/>
              </a:lnSpc>
              <a:spcBef>
                <a:spcPts val="0"/>
              </a:spcBef>
              <a:spcAft>
                <a:spcPts val="0"/>
              </a:spcAft>
              <a:buClr>
                <a:schemeClr val="lt1"/>
              </a:buClr>
              <a:buSzPts val="2100"/>
              <a:buNone/>
            </a:pPr>
            <a:r>
              <a:t/>
            </a:r>
            <a:endParaRPr>
              <a:latin typeface="Calibri"/>
              <a:ea typeface="Calibri"/>
              <a:cs typeface="Calibri"/>
              <a:sym typeface="Calibri"/>
            </a:endParaRPr>
          </a:p>
        </p:txBody>
      </p:sp>
      <p:pic>
        <p:nvPicPr>
          <p:cNvPr id="207" name="Google Shape;207;g2121748a687_0_32"/>
          <p:cNvPicPr preferRelativeResize="0"/>
          <p:nvPr/>
        </p:nvPicPr>
        <p:blipFill>
          <a:blip r:embed="rId3">
            <a:alphaModFix/>
          </a:blip>
          <a:stretch>
            <a:fillRect/>
          </a:stretch>
        </p:blipFill>
        <p:spPr>
          <a:xfrm>
            <a:off x="6098715" y="2678900"/>
            <a:ext cx="5638800" cy="3286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Great Pitch Decks - Environment">
      <a:dk1>
        <a:srgbClr val="000000"/>
      </a:dk1>
      <a:lt1>
        <a:srgbClr val="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2019-09-16T14:46:05Z</dcterms:created>
  <dc:creator>Callejon Olarra, Diego</dc:creator>
</cp:coreProperties>
</file>